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9" r:id="rId4"/>
    <p:sldMasterId id="2147483677" r:id="rId5"/>
    <p:sldMasterId id="2147483689" r:id="rId6"/>
  </p:sldMasterIdLst>
  <p:notesMasterIdLst>
    <p:notesMasterId r:id="rId73"/>
  </p:notesMasterIdLst>
  <p:sldIdLst>
    <p:sldId id="318" r:id="rId7"/>
    <p:sldId id="296" r:id="rId8"/>
    <p:sldId id="257" r:id="rId9"/>
    <p:sldId id="258" r:id="rId10"/>
    <p:sldId id="259" r:id="rId11"/>
    <p:sldId id="262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263" r:id="rId24"/>
    <p:sldId id="264" r:id="rId25"/>
    <p:sldId id="305" r:id="rId26"/>
    <p:sldId id="307" r:id="rId27"/>
    <p:sldId id="308" r:id="rId28"/>
    <p:sldId id="310" r:id="rId29"/>
    <p:sldId id="317" r:id="rId30"/>
    <p:sldId id="298" r:id="rId31"/>
    <p:sldId id="299" r:id="rId32"/>
    <p:sldId id="300" r:id="rId33"/>
    <p:sldId id="301" r:id="rId34"/>
    <p:sldId id="302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03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273" r:id="rId67"/>
    <p:sldId id="311" r:id="rId68"/>
    <p:sldId id="312" r:id="rId69"/>
    <p:sldId id="314" r:id="rId70"/>
    <p:sldId id="315" r:id="rId71"/>
    <p:sldId id="319" r:id="rId7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8E9C5-EEF7-453A-93DD-14ECD354A1C7}">
          <p14:sldIdLst>
            <p14:sldId id="318"/>
            <p14:sldId id="296"/>
            <p14:sldId id="257"/>
            <p14:sldId id="258"/>
            <p14:sldId id="259"/>
            <p14:sldId id="262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263"/>
            <p14:sldId id="264"/>
            <p14:sldId id="305"/>
            <p14:sldId id="307"/>
            <p14:sldId id="308"/>
            <p14:sldId id="310"/>
            <p14:sldId id="317"/>
            <p14:sldId id="298"/>
            <p14:sldId id="299"/>
            <p14:sldId id="300"/>
            <p14:sldId id="301"/>
            <p14:sldId id="302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03"/>
            <p14:sldId id="369"/>
            <p14:sldId id="370"/>
            <p14:sldId id="371"/>
            <p14:sldId id="372"/>
            <p14:sldId id="373"/>
            <p14:sldId id="374"/>
            <p14:sldId id="375"/>
            <p14:sldId id="273"/>
            <p14:sldId id="311"/>
            <p14:sldId id="312"/>
            <p14:sldId id="314"/>
            <p14:sldId id="315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6C177-95F3-4A55-A2B5-CA2A059AEF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0BBCF-049A-436B-810B-E3DF890FA6D5}">
      <dgm:prSet phldrT="[Text]"/>
      <dgm:spPr>
        <a:solidFill>
          <a:srgbClr val="00408A"/>
        </a:solidFill>
        <a:ln>
          <a:noFill/>
        </a:ln>
      </dgm:spPr>
      <dgm:t>
        <a:bodyPr/>
        <a:lstStyle/>
        <a:p>
          <a:r>
            <a:rPr lang="en-US" dirty="0"/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FDFC3-048A-40E8-A035-4860FF3F39F8}" type="parTrans" cxnId="{B7D0C137-E73C-4C01-ADED-72CAC435E563}">
      <dgm:prSet/>
      <dgm:spPr/>
      <dgm:t>
        <a:bodyPr/>
        <a:lstStyle/>
        <a:p>
          <a:endParaRPr lang="en-US"/>
        </a:p>
      </dgm:t>
    </dgm:pt>
    <dgm:pt modelId="{BA44B45A-790B-4347-A38B-7F72E8CDDE85}" type="sibTrans" cxnId="{B7D0C137-E73C-4C01-ADED-72CAC435E563}">
      <dgm:prSet/>
      <dgm:spPr/>
      <dgm:t>
        <a:bodyPr/>
        <a:lstStyle/>
        <a:p>
          <a:endParaRPr lang="en-US"/>
        </a:p>
      </dgm:t>
    </dgm:pt>
    <dgm:pt modelId="{2EDF796A-0ABC-4EE8-A527-6DAD2A64435E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Opening remarks</a:t>
          </a:r>
        </a:p>
      </dgm:t>
    </dgm:pt>
    <dgm:pt modelId="{6BF23616-B6DD-430D-9CB3-471BD46F97E9}" type="parTrans" cxnId="{85EC1206-86EE-4186-8D7E-AC26E816C4A9}">
      <dgm:prSet/>
      <dgm:spPr/>
      <dgm:t>
        <a:bodyPr/>
        <a:lstStyle/>
        <a:p>
          <a:endParaRPr lang="en-US"/>
        </a:p>
      </dgm:t>
    </dgm:pt>
    <dgm:pt modelId="{881E8C2F-18AF-44E5-8284-68301D6E3183}" type="sibTrans" cxnId="{85EC1206-86EE-4186-8D7E-AC26E816C4A9}">
      <dgm:prSet/>
      <dgm:spPr/>
      <dgm:t>
        <a:bodyPr/>
        <a:lstStyle/>
        <a:p>
          <a:endParaRPr lang="en-US"/>
        </a:p>
      </dgm:t>
    </dgm:pt>
    <dgm:pt modelId="{CE57DD01-102D-4ED6-A7FF-0977B925ED38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4C19297-D20F-4C29-AEB2-65E0D821D6B3}" type="parTrans" cxnId="{CD4CE88A-929F-43FE-A09A-C79E3C95F0B8}">
      <dgm:prSet/>
      <dgm:spPr/>
      <dgm:t>
        <a:bodyPr/>
        <a:lstStyle/>
        <a:p>
          <a:endParaRPr lang="en-US"/>
        </a:p>
      </dgm:t>
    </dgm:pt>
    <dgm:pt modelId="{4186A098-C31D-4AF4-A57A-010EC12E4A52}" type="sibTrans" cxnId="{CD4CE88A-929F-43FE-A09A-C79E3C95F0B8}">
      <dgm:prSet/>
      <dgm:spPr/>
      <dgm:t>
        <a:bodyPr/>
        <a:lstStyle/>
        <a:p>
          <a:endParaRPr lang="en-US"/>
        </a:p>
      </dgm:t>
    </dgm:pt>
    <dgm:pt modelId="{A2B52636-A436-4E09-9C16-5613FCAE5AE3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First Plenary: </a:t>
          </a:r>
          <a:r>
            <a:rPr lang="en-US" sz="2000" i="0" u="none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Future soft skills</a:t>
          </a:r>
        </a:p>
      </dgm:t>
    </dgm:pt>
    <dgm:pt modelId="{F1F6F76C-7BA5-4374-B7F1-C89CE95717C6}" type="parTrans" cxnId="{767F5D69-DEBB-42CD-9F01-7FF968D998C0}">
      <dgm:prSet/>
      <dgm:spPr/>
      <dgm:t>
        <a:bodyPr/>
        <a:lstStyle/>
        <a:p>
          <a:endParaRPr lang="en-US"/>
        </a:p>
      </dgm:t>
    </dgm:pt>
    <dgm:pt modelId="{5C9B1E3A-2DAF-4B26-B761-3E8C9844BB32}" type="sibTrans" cxnId="{767F5D69-DEBB-42CD-9F01-7FF968D998C0}">
      <dgm:prSet/>
      <dgm:spPr/>
      <dgm:t>
        <a:bodyPr/>
        <a:lstStyle/>
        <a:p>
          <a:endParaRPr lang="en-US"/>
        </a:p>
      </dgm:t>
    </dgm:pt>
    <dgm:pt modelId="{7DB244EA-871B-4284-8AFA-3B50BF382C81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0D4C423-230F-49AD-9BD4-87D8D42BEAE2}" type="parTrans" cxnId="{96F5E7A9-A4BC-4F68-A126-FE0059E75EC1}">
      <dgm:prSet/>
      <dgm:spPr/>
      <dgm:t>
        <a:bodyPr/>
        <a:lstStyle/>
        <a:p>
          <a:endParaRPr lang="en-US"/>
        </a:p>
      </dgm:t>
    </dgm:pt>
    <dgm:pt modelId="{25FF5371-B80C-432C-B496-691644A54E2C}" type="sibTrans" cxnId="{96F5E7A9-A4BC-4F68-A126-FE0059E75EC1}">
      <dgm:prSet/>
      <dgm:spPr/>
      <dgm:t>
        <a:bodyPr/>
        <a:lstStyle/>
        <a:p>
          <a:endParaRPr lang="en-US"/>
        </a:p>
      </dgm:t>
    </dgm:pt>
    <dgm:pt modelId="{509F45B1-BE2F-4ABA-9562-1ABC581BC6F5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Second Plenary: Innovative learning methods </a:t>
          </a:r>
        </a:p>
      </dgm:t>
    </dgm:pt>
    <dgm:pt modelId="{B5B0A37A-F0C9-4D3B-B520-8EE2A8F3B762}" type="parTrans" cxnId="{FC9F09A4-D16A-468B-BEB1-CD8A7F5DED22}">
      <dgm:prSet/>
      <dgm:spPr/>
      <dgm:t>
        <a:bodyPr/>
        <a:lstStyle/>
        <a:p>
          <a:endParaRPr lang="en-US"/>
        </a:p>
      </dgm:t>
    </dgm:pt>
    <dgm:pt modelId="{091F28E2-7932-4B27-A4A7-F343A9AF6C9B}" type="sibTrans" cxnId="{FC9F09A4-D16A-468B-BEB1-CD8A7F5DED22}">
      <dgm:prSet/>
      <dgm:spPr/>
      <dgm:t>
        <a:bodyPr/>
        <a:lstStyle/>
        <a:p>
          <a:endParaRPr lang="en-US"/>
        </a:p>
      </dgm:t>
    </dgm:pt>
    <dgm:pt modelId="{C747C9C7-2254-44AA-A165-B5D426B74826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Final Plenary: Introduction to the European Training Platform</a:t>
          </a:r>
          <a:endParaRPr lang="en-US" sz="2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1CA80-0BE8-4404-A9F4-B1C519D7FB22}" type="parTrans" cxnId="{B60C9A9A-F1C7-4184-9A18-AAAC5C115D40}">
      <dgm:prSet/>
      <dgm:spPr/>
      <dgm:t>
        <a:bodyPr/>
        <a:lstStyle/>
        <a:p>
          <a:endParaRPr lang="en-US"/>
        </a:p>
      </dgm:t>
    </dgm:pt>
    <dgm:pt modelId="{3843A7D6-007C-422F-8A22-26EF32493C03}" type="sibTrans" cxnId="{B60C9A9A-F1C7-4184-9A18-AAAC5C115D40}">
      <dgm:prSet/>
      <dgm:spPr/>
      <dgm:t>
        <a:bodyPr/>
        <a:lstStyle/>
        <a:p>
          <a:endParaRPr lang="en-US"/>
        </a:p>
      </dgm:t>
    </dgm:pt>
    <dgm:pt modelId="{9EA5DCED-3FD7-4537-A1BF-9A861BE86F06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BDDA3FA-3E98-44DA-B8E4-0A11D9A129BF}" type="parTrans" cxnId="{651F79CF-751C-4309-BD32-BB42564AB6CD}">
      <dgm:prSet/>
      <dgm:spPr/>
      <dgm:t>
        <a:bodyPr/>
        <a:lstStyle/>
        <a:p>
          <a:endParaRPr lang="en-US"/>
        </a:p>
      </dgm:t>
    </dgm:pt>
    <dgm:pt modelId="{7EB0F66E-32C1-4D2A-83D1-B58D4013D949}" type="sibTrans" cxnId="{651F79CF-751C-4309-BD32-BB42564AB6CD}">
      <dgm:prSet/>
      <dgm:spPr/>
      <dgm:t>
        <a:bodyPr/>
        <a:lstStyle/>
        <a:p>
          <a:endParaRPr lang="en-US"/>
        </a:p>
      </dgm:t>
    </dgm:pt>
    <dgm:pt modelId="{4F4E3B82-1B2C-4933-85B5-0543B2C82D1C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(Coffee break of 30’)</a:t>
          </a:r>
        </a:p>
      </dgm:t>
    </dgm:pt>
    <dgm:pt modelId="{0CDB67F3-5B51-47D9-9E66-C83DFFB3E531}" type="parTrans" cxnId="{4B197B13-BCED-46E7-8772-B6646DCF357B}">
      <dgm:prSet/>
      <dgm:spPr/>
      <dgm:t>
        <a:bodyPr/>
        <a:lstStyle/>
        <a:p>
          <a:endParaRPr lang="en-US"/>
        </a:p>
      </dgm:t>
    </dgm:pt>
    <dgm:pt modelId="{85AEED00-D04E-49BC-9FC8-E370388B2616}" type="sibTrans" cxnId="{4B197B13-BCED-46E7-8772-B6646DCF357B}">
      <dgm:prSet/>
      <dgm:spPr/>
      <dgm:t>
        <a:bodyPr/>
        <a:lstStyle/>
        <a:p>
          <a:endParaRPr lang="en-US"/>
        </a:p>
      </dgm:t>
    </dgm:pt>
    <dgm:pt modelId="{9F803CA8-A1BB-4EC5-B84A-2604F0E79470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pPr>
            <a:buFontTx/>
            <a:buChar char="-"/>
          </a:pPr>
          <a:r>
            <a: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07E3B45-699A-47E7-A418-51C484F64415}" type="parTrans" cxnId="{FEC284C8-2DA3-427F-A17C-AFAC86D420D4}">
      <dgm:prSet/>
      <dgm:spPr/>
      <dgm:t>
        <a:bodyPr/>
        <a:lstStyle/>
        <a:p>
          <a:endParaRPr lang="en-US"/>
        </a:p>
      </dgm:t>
    </dgm:pt>
    <dgm:pt modelId="{EA933BC1-B628-4D36-94AD-ECBE155B0DA7}" type="sibTrans" cxnId="{FEC284C8-2DA3-427F-A17C-AFAC86D420D4}">
      <dgm:prSet/>
      <dgm:spPr/>
      <dgm:t>
        <a:bodyPr/>
        <a:lstStyle/>
        <a:p>
          <a:endParaRPr lang="en-US"/>
        </a:p>
      </dgm:t>
    </dgm:pt>
    <dgm:pt modelId="{C8D65D83-B16E-4B57-A047-00E5FFE1CDCE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A5AF36C4-98C2-4BFB-B4A3-85FE3ADFCED8}" type="parTrans" cxnId="{587A9F27-EE3B-41DA-9AE8-53A175151C24}">
      <dgm:prSet/>
      <dgm:spPr/>
      <dgm:t>
        <a:bodyPr/>
        <a:lstStyle/>
        <a:p>
          <a:endParaRPr lang="en-US"/>
        </a:p>
      </dgm:t>
    </dgm:pt>
    <dgm:pt modelId="{CF031E13-28E7-4F10-A77A-8BC45E7526D7}" type="sibTrans" cxnId="{587A9F27-EE3B-41DA-9AE8-53A175151C24}">
      <dgm:prSet/>
      <dgm:spPr/>
      <dgm:t>
        <a:bodyPr/>
        <a:lstStyle/>
        <a:p>
          <a:endParaRPr lang="en-US"/>
        </a:p>
      </dgm:t>
    </dgm:pt>
    <dgm:pt modelId="{11CB5BF3-3065-409B-A333-DBA91CF92897}">
      <dgm:prSet phldrT="[Text]" custT="1"/>
      <dgm:spPr/>
      <dgm:t>
        <a:bodyPr/>
        <a:lstStyle/>
        <a:p>
          <a:pPr>
            <a:buFontTx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gm:t>
    </dgm:pt>
    <dgm:pt modelId="{FA8B17B0-5AE9-47CB-8338-AE7C61F43AC1}" type="parTrans" cxnId="{7677F6AB-449B-4A04-9E17-3807C2B9278F}">
      <dgm:prSet/>
      <dgm:spPr/>
      <dgm:t>
        <a:bodyPr/>
        <a:lstStyle/>
        <a:p>
          <a:endParaRPr lang="en-US"/>
        </a:p>
      </dgm:t>
    </dgm:pt>
    <dgm:pt modelId="{A0BD63BB-4A50-4ACD-8156-730047D71826}" type="sibTrans" cxnId="{7677F6AB-449B-4A04-9E17-3807C2B9278F}">
      <dgm:prSet/>
      <dgm:spPr/>
      <dgm:t>
        <a:bodyPr/>
        <a:lstStyle/>
        <a:p>
          <a:endParaRPr lang="en-US"/>
        </a:p>
      </dgm:t>
    </dgm:pt>
    <dgm:pt modelId="{6993E4B2-2059-4777-8708-F2BF804C38DA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pPr>
            <a:buFontTx/>
            <a:buNone/>
          </a:pPr>
          <a:endParaRPr lang="en-US" sz="2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AE622-48B7-4ABB-8392-26AE91B278DB}" type="sibTrans" cxnId="{05D3D01B-7328-4A78-9232-9EB962805EE9}">
      <dgm:prSet/>
      <dgm:spPr/>
      <dgm:t>
        <a:bodyPr/>
        <a:lstStyle/>
        <a:p>
          <a:endParaRPr lang="en-US"/>
        </a:p>
      </dgm:t>
    </dgm:pt>
    <dgm:pt modelId="{328DC550-C044-4006-B0C7-8913108CB812}" type="parTrans" cxnId="{05D3D01B-7328-4A78-9232-9EB962805EE9}">
      <dgm:prSet/>
      <dgm:spPr/>
      <dgm:t>
        <a:bodyPr/>
        <a:lstStyle/>
        <a:p>
          <a:endParaRPr lang="en-US"/>
        </a:p>
      </dgm:t>
    </dgm:pt>
    <dgm:pt modelId="{721F6D92-F845-43E0-918F-C9EF803BE2E4}">
      <dgm:prSet phldrT="[Text]" custT="1"/>
      <dgm:spPr>
        <a:solidFill>
          <a:srgbClr val="00408A"/>
        </a:solidFill>
        <a:ln>
          <a:noFill/>
        </a:ln>
      </dgm:spPr>
      <dgm:t>
        <a:bodyPr/>
        <a:lstStyle/>
        <a:p>
          <a:endParaRPr lang="en-US" sz="105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CEA17-81CE-4C96-808F-6687781AFF3E}" type="parTrans" cxnId="{270E588D-8BE6-4C14-9BE9-F8E688FED99B}">
      <dgm:prSet/>
      <dgm:spPr/>
      <dgm:t>
        <a:bodyPr/>
        <a:lstStyle/>
        <a:p>
          <a:endParaRPr lang="en-US"/>
        </a:p>
      </dgm:t>
    </dgm:pt>
    <dgm:pt modelId="{E16B5B10-B1CF-4BAF-ACF7-5F9475FE5287}" type="sibTrans" cxnId="{270E588D-8BE6-4C14-9BE9-F8E688FED99B}">
      <dgm:prSet/>
      <dgm:spPr/>
      <dgm:t>
        <a:bodyPr/>
        <a:lstStyle/>
        <a:p>
          <a:endParaRPr lang="en-US"/>
        </a:p>
      </dgm:t>
    </dgm:pt>
    <dgm:pt modelId="{DA071249-B35A-4745-9282-630D9C8AB73A}">
      <dgm:prSet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Workshops</a:t>
          </a:r>
        </a:p>
      </dgm:t>
    </dgm:pt>
    <dgm:pt modelId="{2FB857BB-3B81-45AB-88A0-37616876709F}" type="sibTrans" cxnId="{1EBCCFA0-4869-4513-BAAD-1A845830DF7C}">
      <dgm:prSet/>
      <dgm:spPr/>
      <dgm:t>
        <a:bodyPr/>
        <a:lstStyle/>
        <a:p>
          <a:endParaRPr lang="en-US"/>
        </a:p>
      </dgm:t>
    </dgm:pt>
    <dgm:pt modelId="{BDD41EA2-96D4-4991-B4C9-7D55D9EB109A}" type="parTrans" cxnId="{1EBCCFA0-4869-4513-BAAD-1A845830DF7C}">
      <dgm:prSet/>
      <dgm:spPr/>
      <dgm:t>
        <a:bodyPr/>
        <a:lstStyle/>
        <a:p>
          <a:endParaRPr lang="en-US"/>
        </a:p>
      </dgm:t>
    </dgm:pt>
    <dgm:pt modelId="{15D90227-E06B-4C2A-B9BC-5D2E971A3E2B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(Lunch break)</a:t>
          </a:r>
        </a:p>
      </dgm:t>
    </dgm:pt>
    <dgm:pt modelId="{A0D0C723-0EE9-418B-A00F-B39377E687D1}" type="sibTrans" cxnId="{695EE7DA-66D4-4576-A475-F5E0ABD8B3AE}">
      <dgm:prSet/>
      <dgm:spPr/>
      <dgm:t>
        <a:bodyPr/>
        <a:lstStyle/>
        <a:p>
          <a:endParaRPr lang="en-US"/>
        </a:p>
      </dgm:t>
    </dgm:pt>
    <dgm:pt modelId="{5811F357-287D-4BF6-894F-4D6BDCFED2FE}" type="parTrans" cxnId="{695EE7DA-66D4-4576-A475-F5E0ABD8B3AE}">
      <dgm:prSet/>
      <dgm:spPr/>
      <dgm:t>
        <a:bodyPr/>
        <a:lstStyle/>
        <a:p>
          <a:endParaRPr lang="en-US"/>
        </a:p>
      </dgm:t>
    </dgm:pt>
    <dgm:pt modelId="{25CE72E2-211F-4F10-AB9E-4EF42163DC58}">
      <dgm:prSet/>
      <dgm:spPr>
        <a:solidFill>
          <a:srgbClr val="00408A"/>
        </a:solidFill>
      </dgm:spPr>
      <dgm:t>
        <a:bodyPr/>
        <a:lstStyle/>
        <a:p>
          <a:endParaRPr lang="en-US">
            <a:solidFill>
              <a:schemeClr val="bg2">
                <a:lumMod val="50000"/>
              </a:schemeClr>
            </a:solidFill>
          </a:endParaRPr>
        </a:p>
      </dgm:t>
    </dgm:pt>
    <dgm:pt modelId="{6349F473-100E-4A55-A0EC-FBF3C17A64D7}" type="parTrans" cxnId="{13E7666D-26AB-42B8-9374-56A3C6DEE583}">
      <dgm:prSet/>
      <dgm:spPr/>
      <dgm:t>
        <a:bodyPr/>
        <a:lstStyle/>
        <a:p>
          <a:endParaRPr lang="en-US"/>
        </a:p>
      </dgm:t>
    </dgm:pt>
    <dgm:pt modelId="{8A3A98C0-C49A-43E5-9CEF-C4CCF4FF801E}" type="sibTrans" cxnId="{13E7666D-26AB-42B8-9374-56A3C6DEE583}">
      <dgm:prSet/>
      <dgm:spPr/>
      <dgm:t>
        <a:bodyPr/>
        <a:lstStyle/>
        <a:p>
          <a:endParaRPr lang="en-US"/>
        </a:p>
      </dgm:t>
    </dgm:pt>
    <dgm:pt modelId="{37BC6714-93E1-4556-AA4E-31C7EBEA7F71}">
      <dgm:prSet/>
      <dgm:spPr/>
      <dgm:t>
        <a:bodyPr/>
        <a:lstStyle/>
        <a:p>
          <a:pPr>
            <a:buFontTx/>
            <a:buNone/>
          </a:pPr>
          <a:r>
            <a:rPr lang="en-US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(Coffee break of 30’)</a:t>
          </a:r>
          <a:endParaRPr lang="en-US" dirty="0"/>
        </a:p>
      </dgm:t>
    </dgm:pt>
    <dgm:pt modelId="{A2903FC1-82B4-4C64-A9C0-E773763CD61D}" type="parTrans" cxnId="{F6C61DD2-DEA7-4879-B702-D07141ECB11D}">
      <dgm:prSet/>
      <dgm:spPr/>
      <dgm:t>
        <a:bodyPr/>
        <a:lstStyle/>
        <a:p>
          <a:endParaRPr lang="en-US"/>
        </a:p>
      </dgm:t>
    </dgm:pt>
    <dgm:pt modelId="{0994EB1D-789A-4F6B-8BE6-1FDFA437541C}" type="sibTrans" cxnId="{F6C61DD2-DEA7-4879-B702-D07141ECB11D}">
      <dgm:prSet/>
      <dgm:spPr/>
      <dgm:t>
        <a:bodyPr/>
        <a:lstStyle/>
        <a:p>
          <a:endParaRPr lang="en-US"/>
        </a:p>
      </dgm:t>
    </dgm:pt>
    <dgm:pt modelId="{3753DA5C-A407-4D80-B26D-94060263489B}" type="pres">
      <dgm:prSet presAssocID="{BDB6C177-95F3-4A55-A2B5-CA2A059AEFC2}" presName="linearFlow" presStyleCnt="0">
        <dgm:presLayoutVars>
          <dgm:dir/>
          <dgm:animLvl val="lvl"/>
          <dgm:resizeHandles val="exact"/>
        </dgm:presLayoutVars>
      </dgm:prSet>
      <dgm:spPr/>
    </dgm:pt>
    <dgm:pt modelId="{38D2A230-1A85-4E2C-927A-EDB54B7241FC}" type="pres">
      <dgm:prSet presAssocID="{2470BBCF-049A-436B-810B-E3DF890FA6D5}" presName="composite" presStyleCnt="0"/>
      <dgm:spPr/>
    </dgm:pt>
    <dgm:pt modelId="{641E535A-64BE-4BC5-8446-973E6C4EEC3E}" type="pres">
      <dgm:prSet presAssocID="{2470BBCF-049A-436B-810B-E3DF890FA6D5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8FE8B4B1-1182-4512-80E2-159BAE2E9F02}" type="pres">
      <dgm:prSet presAssocID="{2470BBCF-049A-436B-810B-E3DF890FA6D5}" presName="descendantText" presStyleLbl="alignAcc1" presStyleIdx="0" presStyleCnt="9">
        <dgm:presLayoutVars>
          <dgm:bulletEnabled val="1"/>
        </dgm:presLayoutVars>
      </dgm:prSet>
      <dgm:spPr/>
    </dgm:pt>
    <dgm:pt modelId="{6800FA15-48AB-4432-AF8A-FA518F6B4D2D}" type="pres">
      <dgm:prSet presAssocID="{BA44B45A-790B-4347-A38B-7F72E8CDDE85}" presName="sp" presStyleCnt="0"/>
      <dgm:spPr/>
    </dgm:pt>
    <dgm:pt modelId="{B8EBAB32-47E0-4A12-B78C-45BE06A8A58F}" type="pres">
      <dgm:prSet presAssocID="{CE57DD01-102D-4ED6-A7FF-0977B925ED38}" presName="composite" presStyleCnt="0"/>
      <dgm:spPr/>
    </dgm:pt>
    <dgm:pt modelId="{5A683AEE-26D7-4922-A86E-61D34FADC8A2}" type="pres">
      <dgm:prSet presAssocID="{CE57DD01-102D-4ED6-A7FF-0977B925ED38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37B47A7B-AC16-4597-814F-171216CFB079}" type="pres">
      <dgm:prSet presAssocID="{CE57DD01-102D-4ED6-A7FF-0977B925ED38}" presName="descendantText" presStyleLbl="alignAcc1" presStyleIdx="1" presStyleCnt="9">
        <dgm:presLayoutVars>
          <dgm:bulletEnabled val="1"/>
        </dgm:presLayoutVars>
      </dgm:prSet>
      <dgm:spPr/>
    </dgm:pt>
    <dgm:pt modelId="{4692AB48-D6B9-4B1B-97F1-E14E1EA3F032}" type="pres">
      <dgm:prSet presAssocID="{4186A098-C31D-4AF4-A57A-010EC12E4A52}" presName="sp" presStyleCnt="0"/>
      <dgm:spPr/>
    </dgm:pt>
    <dgm:pt modelId="{68A61028-2145-4B00-9951-3115C1A1D3F5}" type="pres">
      <dgm:prSet presAssocID="{9F803CA8-A1BB-4EC5-B84A-2604F0E79470}" presName="composite" presStyleCnt="0"/>
      <dgm:spPr/>
    </dgm:pt>
    <dgm:pt modelId="{78AAE985-3D45-496B-8CB6-2D1FC7A24935}" type="pres">
      <dgm:prSet presAssocID="{9F803CA8-A1BB-4EC5-B84A-2604F0E79470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92D0CB0B-68EA-48F7-ABAA-4FAC6EBA36CB}" type="pres">
      <dgm:prSet presAssocID="{9F803CA8-A1BB-4EC5-B84A-2604F0E79470}" presName="descendantText" presStyleLbl="alignAcc1" presStyleIdx="2" presStyleCnt="9">
        <dgm:presLayoutVars>
          <dgm:bulletEnabled val="1"/>
        </dgm:presLayoutVars>
      </dgm:prSet>
      <dgm:spPr/>
    </dgm:pt>
    <dgm:pt modelId="{82F371BD-56B4-4061-97C3-2CB6473145EB}" type="pres">
      <dgm:prSet presAssocID="{EA933BC1-B628-4D36-94AD-ECBE155B0DA7}" presName="sp" presStyleCnt="0"/>
      <dgm:spPr/>
    </dgm:pt>
    <dgm:pt modelId="{ADBC7409-257D-4454-B2A2-ADADDA65A90F}" type="pres">
      <dgm:prSet presAssocID="{7DB244EA-871B-4284-8AFA-3B50BF382C81}" presName="composite" presStyleCnt="0"/>
      <dgm:spPr/>
    </dgm:pt>
    <dgm:pt modelId="{4F292FEF-E6BB-4021-BFFA-B773A3C12B37}" type="pres">
      <dgm:prSet presAssocID="{7DB244EA-871B-4284-8AFA-3B50BF382C81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114ABCFB-5DEF-43E0-9B26-97824AE613FD}" type="pres">
      <dgm:prSet presAssocID="{7DB244EA-871B-4284-8AFA-3B50BF382C81}" presName="descendantText" presStyleLbl="alignAcc1" presStyleIdx="3" presStyleCnt="9">
        <dgm:presLayoutVars>
          <dgm:bulletEnabled val="1"/>
        </dgm:presLayoutVars>
      </dgm:prSet>
      <dgm:spPr/>
    </dgm:pt>
    <dgm:pt modelId="{1D228DCD-3035-4DB3-A6EC-4B9F0331F93C}" type="pres">
      <dgm:prSet presAssocID="{25FF5371-B80C-432C-B496-691644A54E2C}" presName="sp" presStyleCnt="0"/>
      <dgm:spPr/>
    </dgm:pt>
    <dgm:pt modelId="{A74199C0-926C-4381-98A6-53EDA9414486}" type="pres">
      <dgm:prSet presAssocID="{C8D65D83-B16E-4B57-A047-00E5FFE1CDCE}" presName="composite" presStyleCnt="0"/>
      <dgm:spPr/>
    </dgm:pt>
    <dgm:pt modelId="{2CCA43CE-5744-4072-B958-32D7834A98C8}" type="pres">
      <dgm:prSet presAssocID="{C8D65D83-B16E-4B57-A047-00E5FFE1CDCE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8E206E01-8800-40BE-9EB7-0982CC150A53}" type="pres">
      <dgm:prSet presAssocID="{C8D65D83-B16E-4B57-A047-00E5FFE1CDCE}" presName="descendantText" presStyleLbl="alignAcc1" presStyleIdx="4" presStyleCnt="9">
        <dgm:presLayoutVars>
          <dgm:bulletEnabled val="1"/>
        </dgm:presLayoutVars>
      </dgm:prSet>
      <dgm:spPr/>
    </dgm:pt>
    <dgm:pt modelId="{9C67C391-6429-43A1-A9B9-86A0769C2505}" type="pres">
      <dgm:prSet presAssocID="{CF031E13-28E7-4F10-A77A-8BC45E7526D7}" presName="sp" presStyleCnt="0"/>
      <dgm:spPr/>
    </dgm:pt>
    <dgm:pt modelId="{F20B757A-9BE5-4085-A2BC-944661BF3F7D}" type="pres">
      <dgm:prSet presAssocID="{9EA5DCED-3FD7-4537-A1BF-9A861BE86F06}" presName="composite" presStyleCnt="0"/>
      <dgm:spPr/>
    </dgm:pt>
    <dgm:pt modelId="{62934FB3-A8A4-44DD-84C8-89AC46C86EDD}" type="pres">
      <dgm:prSet presAssocID="{9EA5DCED-3FD7-4537-A1BF-9A861BE86F06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C70F0996-A77F-47EF-9D29-D36AD51211B3}" type="pres">
      <dgm:prSet presAssocID="{9EA5DCED-3FD7-4537-A1BF-9A861BE86F06}" presName="descendantText" presStyleLbl="alignAcc1" presStyleIdx="5" presStyleCnt="9">
        <dgm:presLayoutVars>
          <dgm:bulletEnabled val="1"/>
        </dgm:presLayoutVars>
      </dgm:prSet>
      <dgm:spPr/>
    </dgm:pt>
    <dgm:pt modelId="{C0D0F991-6C63-458E-B3E6-8D380C72AC45}" type="pres">
      <dgm:prSet presAssocID="{7EB0F66E-32C1-4D2A-83D1-B58D4013D949}" presName="sp" presStyleCnt="0"/>
      <dgm:spPr/>
    </dgm:pt>
    <dgm:pt modelId="{2D083A29-606F-4C7C-833D-4479B7275B86}" type="pres">
      <dgm:prSet presAssocID="{25CE72E2-211F-4F10-AB9E-4EF42163DC58}" presName="composite" presStyleCnt="0"/>
      <dgm:spPr/>
    </dgm:pt>
    <dgm:pt modelId="{3386B8DB-EC28-4C72-A96C-9C42EEE94373}" type="pres">
      <dgm:prSet presAssocID="{25CE72E2-211F-4F10-AB9E-4EF42163DC58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BEB1BC24-B7FD-4CB3-B6F2-7144F71F60B4}" type="pres">
      <dgm:prSet presAssocID="{25CE72E2-211F-4F10-AB9E-4EF42163DC58}" presName="descendantText" presStyleLbl="alignAcc1" presStyleIdx="6" presStyleCnt="9">
        <dgm:presLayoutVars>
          <dgm:bulletEnabled val="1"/>
        </dgm:presLayoutVars>
      </dgm:prSet>
      <dgm:spPr/>
    </dgm:pt>
    <dgm:pt modelId="{E37B53E1-5B7F-4102-991D-1387B519F786}" type="pres">
      <dgm:prSet presAssocID="{8A3A98C0-C49A-43E5-9CEF-C4CCF4FF801E}" presName="sp" presStyleCnt="0"/>
      <dgm:spPr/>
    </dgm:pt>
    <dgm:pt modelId="{331B8B9F-CEA5-4801-A802-9DA2F834CE4A}" type="pres">
      <dgm:prSet presAssocID="{721F6D92-F845-43E0-918F-C9EF803BE2E4}" presName="composite" presStyleCnt="0"/>
      <dgm:spPr/>
    </dgm:pt>
    <dgm:pt modelId="{BB6C298B-901A-48A5-972E-CE840AD2E9B0}" type="pres">
      <dgm:prSet presAssocID="{721F6D92-F845-43E0-918F-C9EF803BE2E4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16FED860-6E96-478F-9058-649FC32ACF91}" type="pres">
      <dgm:prSet presAssocID="{721F6D92-F845-43E0-918F-C9EF803BE2E4}" presName="descendantText" presStyleLbl="alignAcc1" presStyleIdx="7" presStyleCnt="9">
        <dgm:presLayoutVars>
          <dgm:bulletEnabled val="1"/>
        </dgm:presLayoutVars>
      </dgm:prSet>
      <dgm:spPr/>
    </dgm:pt>
    <dgm:pt modelId="{F532FF24-B65E-4C77-B474-1F55177B1AA2}" type="pres">
      <dgm:prSet presAssocID="{E16B5B10-B1CF-4BAF-ACF7-5F9475FE5287}" presName="sp" presStyleCnt="0"/>
      <dgm:spPr/>
    </dgm:pt>
    <dgm:pt modelId="{B27A4244-668D-4040-9D88-C41C76E2F1E3}" type="pres">
      <dgm:prSet presAssocID="{6993E4B2-2059-4777-8708-F2BF804C38DA}" presName="composite" presStyleCnt="0"/>
      <dgm:spPr/>
    </dgm:pt>
    <dgm:pt modelId="{2B24CF87-336C-4184-9BF1-C791F6AFD9D2}" type="pres">
      <dgm:prSet presAssocID="{6993E4B2-2059-4777-8708-F2BF804C38DA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6282E799-BADF-4D22-B87D-1D111AD5065C}" type="pres">
      <dgm:prSet presAssocID="{6993E4B2-2059-4777-8708-F2BF804C38DA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3AADFA00-A3BB-457B-829F-391720221EB3}" type="presOf" srcId="{509F45B1-BE2F-4ABA-9562-1ABC581BC6F5}" destId="{114ABCFB-5DEF-43E0-9B26-97824AE613FD}" srcOrd="0" destOrd="0" presId="urn:microsoft.com/office/officeart/2005/8/layout/chevron2"/>
    <dgm:cxn modelId="{85EC1206-86EE-4186-8D7E-AC26E816C4A9}" srcId="{2470BBCF-049A-436B-810B-E3DF890FA6D5}" destId="{2EDF796A-0ABC-4EE8-A527-6DAD2A64435E}" srcOrd="0" destOrd="0" parTransId="{6BF23616-B6DD-430D-9CB3-471BD46F97E9}" sibTransId="{881E8C2F-18AF-44E5-8284-68301D6E3183}"/>
    <dgm:cxn modelId="{34F8AC09-369C-4D29-A11B-985603403172}" type="presOf" srcId="{9EA5DCED-3FD7-4537-A1BF-9A861BE86F06}" destId="{62934FB3-A8A4-44DD-84C8-89AC46C86EDD}" srcOrd="0" destOrd="0" presId="urn:microsoft.com/office/officeart/2005/8/layout/chevron2"/>
    <dgm:cxn modelId="{4B197B13-BCED-46E7-8772-B6646DCF357B}" srcId="{9F803CA8-A1BB-4EC5-B84A-2604F0E79470}" destId="{4F4E3B82-1B2C-4933-85B5-0543B2C82D1C}" srcOrd="0" destOrd="0" parTransId="{0CDB67F3-5B51-47D9-9E66-C83DFFB3E531}" sibTransId="{85AEED00-D04E-49BC-9FC8-E370388B2616}"/>
    <dgm:cxn modelId="{CC181215-09E5-4EF3-8AF8-F59AC63DBB97}" type="presOf" srcId="{15D90227-E06B-4C2A-B9BC-5D2E971A3E2B}" destId="{8E206E01-8800-40BE-9EB7-0982CC150A53}" srcOrd="0" destOrd="0" presId="urn:microsoft.com/office/officeart/2005/8/layout/chevron2"/>
    <dgm:cxn modelId="{05D3D01B-7328-4A78-9232-9EB962805EE9}" srcId="{BDB6C177-95F3-4A55-A2B5-CA2A059AEFC2}" destId="{6993E4B2-2059-4777-8708-F2BF804C38DA}" srcOrd="8" destOrd="0" parTransId="{328DC550-C044-4006-B0C7-8913108CB812}" sibTransId="{D53AE622-48B7-4ABB-8392-26AE91B278DB}"/>
    <dgm:cxn modelId="{51BF131D-B173-4BF8-B2CB-57ED3430160A}" type="presOf" srcId="{C8D65D83-B16E-4B57-A047-00E5FFE1CDCE}" destId="{2CCA43CE-5744-4072-B958-32D7834A98C8}" srcOrd="0" destOrd="0" presId="urn:microsoft.com/office/officeart/2005/8/layout/chevron2"/>
    <dgm:cxn modelId="{587A9F27-EE3B-41DA-9AE8-53A175151C24}" srcId="{BDB6C177-95F3-4A55-A2B5-CA2A059AEFC2}" destId="{C8D65D83-B16E-4B57-A047-00E5FFE1CDCE}" srcOrd="4" destOrd="0" parTransId="{A5AF36C4-98C2-4BFB-B4A3-85FE3ADFCED8}" sibTransId="{CF031E13-28E7-4F10-A77A-8BC45E7526D7}"/>
    <dgm:cxn modelId="{2D16F72E-1E63-4449-9B96-CFEDEC40CD9A}" type="presOf" srcId="{C747C9C7-2254-44AA-A165-B5D426B74826}" destId="{16FED860-6E96-478F-9058-649FC32ACF91}" srcOrd="0" destOrd="0" presId="urn:microsoft.com/office/officeart/2005/8/layout/chevron2"/>
    <dgm:cxn modelId="{1120AD32-9818-4C90-A6B7-0603D3C6A7D6}" type="presOf" srcId="{2470BBCF-049A-436B-810B-E3DF890FA6D5}" destId="{641E535A-64BE-4BC5-8446-973E6C4EEC3E}" srcOrd="0" destOrd="0" presId="urn:microsoft.com/office/officeart/2005/8/layout/chevron2"/>
    <dgm:cxn modelId="{B7D0C137-E73C-4C01-ADED-72CAC435E563}" srcId="{BDB6C177-95F3-4A55-A2B5-CA2A059AEFC2}" destId="{2470BBCF-049A-436B-810B-E3DF890FA6D5}" srcOrd="0" destOrd="0" parTransId="{ADCFDFC3-048A-40E8-A035-4860FF3F39F8}" sibTransId="{BA44B45A-790B-4347-A38B-7F72E8CDDE85}"/>
    <dgm:cxn modelId="{0B7D0A60-CE67-41D9-8073-79B5EF3070B9}" type="presOf" srcId="{25CE72E2-211F-4F10-AB9E-4EF42163DC58}" destId="{3386B8DB-EC28-4C72-A96C-9C42EEE94373}" srcOrd="0" destOrd="0" presId="urn:microsoft.com/office/officeart/2005/8/layout/chevron2"/>
    <dgm:cxn modelId="{767F5D69-DEBB-42CD-9F01-7FF968D998C0}" srcId="{CE57DD01-102D-4ED6-A7FF-0977B925ED38}" destId="{A2B52636-A436-4E09-9C16-5613FCAE5AE3}" srcOrd="0" destOrd="0" parTransId="{F1F6F76C-7BA5-4374-B7F1-C89CE95717C6}" sibTransId="{5C9B1E3A-2DAF-4B26-B761-3E8C9844BB32}"/>
    <dgm:cxn modelId="{6203D96B-4641-4635-BE92-0A7AE1268EC5}" type="presOf" srcId="{DA071249-B35A-4745-9282-630D9C8AB73A}" destId="{C70F0996-A77F-47EF-9D29-D36AD51211B3}" srcOrd="0" destOrd="0" presId="urn:microsoft.com/office/officeart/2005/8/layout/chevron2"/>
    <dgm:cxn modelId="{13E7666D-26AB-42B8-9374-56A3C6DEE583}" srcId="{BDB6C177-95F3-4A55-A2B5-CA2A059AEFC2}" destId="{25CE72E2-211F-4F10-AB9E-4EF42163DC58}" srcOrd="6" destOrd="0" parTransId="{6349F473-100E-4A55-A0EC-FBF3C17A64D7}" sibTransId="{8A3A98C0-C49A-43E5-9CEF-C4CCF4FF801E}"/>
    <dgm:cxn modelId="{65AEA06E-E907-49DB-9D8C-6E63F9CE55C9}" type="presOf" srcId="{BDB6C177-95F3-4A55-A2B5-CA2A059AEFC2}" destId="{3753DA5C-A407-4D80-B26D-94060263489B}" srcOrd="0" destOrd="0" presId="urn:microsoft.com/office/officeart/2005/8/layout/chevron2"/>
    <dgm:cxn modelId="{48491B75-EFF3-4953-A065-5E6EA56AE6BA}" type="presOf" srcId="{721F6D92-F845-43E0-918F-C9EF803BE2E4}" destId="{BB6C298B-901A-48A5-972E-CE840AD2E9B0}" srcOrd="0" destOrd="0" presId="urn:microsoft.com/office/officeart/2005/8/layout/chevron2"/>
    <dgm:cxn modelId="{58355581-15F3-4477-9BC2-EED26D5D8FD9}" type="presOf" srcId="{A2B52636-A436-4E09-9C16-5613FCAE5AE3}" destId="{37B47A7B-AC16-4597-814F-171216CFB079}" srcOrd="0" destOrd="0" presId="urn:microsoft.com/office/officeart/2005/8/layout/chevron2"/>
    <dgm:cxn modelId="{CD4CE88A-929F-43FE-A09A-C79E3C95F0B8}" srcId="{BDB6C177-95F3-4A55-A2B5-CA2A059AEFC2}" destId="{CE57DD01-102D-4ED6-A7FF-0977B925ED38}" srcOrd="1" destOrd="0" parTransId="{D4C19297-D20F-4C29-AEB2-65E0D821D6B3}" sibTransId="{4186A098-C31D-4AF4-A57A-010EC12E4A52}"/>
    <dgm:cxn modelId="{270E588D-8BE6-4C14-9BE9-F8E688FED99B}" srcId="{BDB6C177-95F3-4A55-A2B5-CA2A059AEFC2}" destId="{721F6D92-F845-43E0-918F-C9EF803BE2E4}" srcOrd="7" destOrd="0" parTransId="{31ECEA17-81CE-4C96-808F-6687781AFF3E}" sibTransId="{E16B5B10-B1CF-4BAF-ACF7-5F9475FE5287}"/>
    <dgm:cxn modelId="{B60C9A9A-F1C7-4184-9A18-AAAC5C115D40}" srcId="{721F6D92-F845-43E0-918F-C9EF803BE2E4}" destId="{C747C9C7-2254-44AA-A165-B5D426B74826}" srcOrd="0" destOrd="0" parTransId="{C141CA80-0BE8-4404-A9F4-B1C519D7FB22}" sibTransId="{3843A7D6-007C-422F-8A22-26EF32493C03}"/>
    <dgm:cxn modelId="{1EBCCFA0-4869-4513-BAAD-1A845830DF7C}" srcId="{9EA5DCED-3FD7-4537-A1BF-9A861BE86F06}" destId="{DA071249-B35A-4745-9282-630D9C8AB73A}" srcOrd="0" destOrd="0" parTransId="{BDD41EA2-96D4-4991-B4C9-7D55D9EB109A}" sibTransId="{2FB857BB-3B81-45AB-88A0-37616876709F}"/>
    <dgm:cxn modelId="{FC9F09A4-D16A-468B-BEB1-CD8A7F5DED22}" srcId="{7DB244EA-871B-4284-8AFA-3B50BF382C81}" destId="{509F45B1-BE2F-4ABA-9562-1ABC581BC6F5}" srcOrd="0" destOrd="0" parTransId="{B5B0A37A-F0C9-4D3B-B520-8EE2A8F3B762}" sibTransId="{091F28E2-7932-4B27-A4A7-F343A9AF6C9B}"/>
    <dgm:cxn modelId="{96F5E7A9-A4BC-4F68-A126-FE0059E75EC1}" srcId="{BDB6C177-95F3-4A55-A2B5-CA2A059AEFC2}" destId="{7DB244EA-871B-4284-8AFA-3B50BF382C81}" srcOrd="3" destOrd="0" parTransId="{40D4C423-230F-49AD-9BD4-87D8D42BEAE2}" sibTransId="{25FF5371-B80C-432C-B496-691644A54E2C}"/>
    <dgm:cxn modelId="{ACE865AA-E286-4F63-9A60-E42ED3765149}" type="presOf" srcId="{9F803CA8-A1BB-4EC5-B84A-2604F0E79470}" destId="{78AAE985-3D45-496B-8CB6-2D1FC7A24935}" srcOrd="0" destOrd="0" presId="urn:microsoft.com/office/officeart/2005/8/layout/chevron2"/>
    <dgm:cxn modelId="{7677F6AB-449B-4A04-9E17-3807C2B9278F}" srcId="{6993E4B2-2059-4777-8708-F2BF804C38DA}" destId="{11CB5BF3-3065-409B-A333-DBA91CF92897}" srcOrd="0" destOrd="0" parTransId="{FA8B17B0-5AE9-47CB-8338-AE7C61F43AC1}" sibTransId="{A0BD63BB-4A50-4ACD-8156-730047D71826}"/>
    <dgm:cxn modelId="{3F9198BD-D250-4EFE-A879-4117779E22C0}" type="presOf" srcId="{CE57DD01-102D-4ED6-A7FF-0977B925ED38}" destId="{5A683AEE-26D7-4922-A86E-61D34FADC8A2}" srcOrd="0" destOrd="0" presId="urn:microsoft.com/office/officeart/2005/8/layout/chevron2"/>
    <dgm:cxn modelId="{FEC284C8-2DA3-427F-A17C-AFAC86D420D4}" srcId="{BDB6C177-95F3-4A55-A2B5-CA2A059AEFC2}" destId="{9F803CA8-A1BB-4EC5-B84A-2604F0E79470}" srcOrd="2" destOrd="0" parTransId="{C07E3B45-699A-47E7-A418-51C484F64415}" sibTransId="{EA933BC1-B628-4D36-94AD-ECBE155B0DA7}"/>
    <dgm:cxn modelId="{AC00FACE-3743-4C19-AAC4-939E6EEFD760}" type="presOf" srcId="{2EDF796A-0ABC-4EE8-A527-6DAD2A64435E}" destId="{8FE8B4B1-1182-4512-80E2-159BAE2E9F02}" srcOrd="0" destOrd="0" presId="urn:microsoft.com/office/officeart/2005/8/layout/chevron2"/>
    <dgm:cxn modelId="{651F79CF-751C-4309-BD32-BB42564AB6CD}" srcId="{BDB6C177-95F3-4A55-A2B5-CA2A059AEFC2}" destId="{9EA5DCED-3FD7-4537-A1BF-9A861BE86F06}" srcOrd="5" destOrd="0" parTransId="{8BDDA3FA-3E98-44DA-B8E4-0A11D9A129BF}" sibTransId="{7EB0F66E-32C1-4D2A-83D1-B58D4013D949}"/>
    <dgm:cxn modelId="{699ED2D0-0868-4DDC-B397-4B20CEDB82C6}" type="presOf" srcId="{6993E4B2-2059-4777-8708-F2BF804C38DA}" destId="{2B24CF87-336C-4184-9BF1-C791F6AFD9D2}" srcOrd="0" destOrd="0" presId="urn:microsoft.com/office/officeart/2005/8/layout/chevron2"/>
    <dgm:cxn modelId="{F6C61DD2-DEA7-4879-B702-D07141ECB11D}" srcId="{25CE72E2-211F-4F10-AB9E-4EF42163DC58}" destId="{37BC6714-93E1-4556-AA4E-31C7EBEA7F71}" srcOrd="0" destOrd="0" parTransId="{A2903FC1-82B4-4C64-A9C0-E773763CD61D}" sibTransId="{0994EB1D-789A-4F6B-8BE6-1FDFA437541C}"/>
    <dgm:cxn modelId="{695EE7DA-66D4-4576-A475-F5E0ABD8B3AE}" srcId="{C8D65D83-B16E-4B57-A047-00E5FFE1CDCE}" destId="{15D90227-E06B-4C2A-B9BC-5D2E971A3E2B}" srcOrd="0" destOrd="0" parTransId="{5811F357-287D-4BF6-894F-4D6BDCFED2FE}" sibTransId="{A0D0C723-0EE9-418B-A00F-B39377E687D1}"/>
    <dgm:cxn modelId="{378930DC-5CC4-4E27-81F9-FD19FB329219}" type="presOf" srcId="{11CB5BF3-3065-409B-A333-DBA91CF92897}" destId="{6282E799-BADF-4D22-B87D-1D111AD5065C}" srcOrd="0" destOrd="0" presId="urn:microsoft.com/office/officeart/2005/8/layout/chevron2"/>
    <dgm:cxn modelId="{F32C10E1-F054-47AE-9106-A49271ACFD37}" type="presOf" srcId="{7DB244EA-871B-4284-8AFA-3B50BF382C81}" destId="{4F292FEF-E6BB-4021-BFFA-B773A3C12B37}" srcOrd="0" destOrd="0" presId="urn:microsoft.com/office/officeart/2005/8/layout/chevron2"/>
    <dgm:cxn modelId="{E16E23F4-ACCE-4A14-85A5-7BB2415ED3DA}" type="presOf" srcId="{37BC6714-93E1-4556-AA4E-31C7EBEA7F71}" destId="{BEB1BC24-B7FD-4CB3-B6F2-7144F71F60B4}" srcOrd="0" destOrd="0" presId="urn:microsoft.com/office/officeart/2005/8/layout/chevron2"/>
    <dgm:cxn modelId="{336EDFFA-2E34-42E1-8A07-C69041537A86}" type="presOf" srcId="{4F4E3B82-1B2C-4933-85B5-0543B2C82D1C}" destId="{92D0CB0B-68EA-48F7-ABAA-4FAC6EBA36CB}" srcOrd="0" destOrd="0" presId="urn:microsoft.com/office/officeart/2005/8/layout/chevron2"/>
    <dgm:cxn modelId="{CB777252-9234-4CDB-B4D8-794385FAA28E}" type="presParOf" srcId="{3753DA5C-A407-4D80-B26D-94060263489B}" destId="{38D2A230-1A85-4E2C-927A-EDB54B7241FC}" srcOrd="0" destOrd="0" presId="urn:microsoft.com/office/officeart/2005/8/layout/chevron2"/>
    <dgm:cxn modelId="{14553F7A-76C4-4826-8A57-5071CC2F22D9}" type="presParOf" srcId="{38D2A230-1A85-4E2C-927A-EDB54B7241FC}" destId="{641E535A-64BE-4BC5-8446-973E6C4EEC3E}" srcOrd="0" destOrd="0" presId="urn:microsoft.com/office/officeart/2005/8/layout/chevron2"/>
    <dgm:cxn modelId="{3C19E83E-FC44-43BC-8792-4A07397F26DA}" type="presParOf" srcId="{38D2A230-1A85-4E2C-927A-EDB54B7241FC}" destId="{8FE8B4B1-1182-4512-80E2-159BAE2E9F02}" srcOrd="1" destOrd="0" presId="urn:microsoft.com/office/officeart/2005/8/layout/chevron2"/>
    <dgm:cxn modelId="{A22D243B-8308-4873-B7F4-BF1F305403E9}" type="presParOf" srcId="{3753DA5C-A407-4D80-B26D-94060263489B}" destId="{6800FA15-48AB-4432-AF8A-FA518F6B4D2D}" srcOrd="1" destOrd="0" presId="urn:microsoft.com/office/officeart/2005/8/layout/chevron2"/>
    <dgm:cxn modelId="{C933FD6C-CFC3-4A90-BFC0-BE12F26845C1}" type="presParOf" srcId="{3753DA5C-A407-4D80-B26D-94060263489B}" destId="{B8EBAB32-47E0-4A12-B78C-45BE06A8A58F}" srcOrd="2" destOrd="0" presId="urn:microsoft.com/office/officeart/2005/8/layout/chevron2"/>
    <dgm:cxn modelId="{58634DC6-26C7-4603-BD64-0F45E33027B8}" type="presParOf" srcId="{B8EBAB32-47E0-4A12-B78C-45BE06A8A58F}" destId="{5A683AEE-26D7-4922-A86E-61D34FADC8A2}" srcOrd="0" destOrd="0" presId="urn:microsoft.com/office/officeart/2005/8/layout/chevron2"/>
    <dgm:cxn modelId="{AF515132-98A0-4949-889C-462A2ACCA2BB}" type="presParOf" srcId="{B8EBAB32-47E0-4A12-B78C-45BE06A8A58F}" destId="{37B47A7B-AC16-4597-814F-171216CFB079}" srcOrd="1" destOrd="0" presId="urn:microsoft.com/office/officeart/2005/8/layout/chevron2"/>
    <dgm:cxn modelId="{544DC58E-42CD-4942-B65E-082458DB541D}" type="presParOf" srcId="{3753DA5C-A407-4D80-B26D-94060263489B}" destId="{4692AB48-D6B9-4B1B-97F1-E14E1EA3F032}" srcOrd="3" destOrd="0" presId="urn:microsoft.com/office/officeart/2005/8/layout/chevron2"/>
    <dgm:cxn modelId="{542D4FCC-30E1-41ED-AB2F-EF8E07CCAB0D}" type="presParOf" srcId="{3753DA5C-A407-4D80-B26D-94060263489B}" destId="{68A61028-2145-4B00-9951-3115C1A1D3F5}" srcOrd="4" destOrd="0" presId="urn:microsoft.com/office/officeart/2005/8/layout/chevron2"/>
    <dgm:cxn modelId="{56E54788-1795-46C3-A3B5-40355E431266}" type="presParOf" srcId="{68A61028-2145-4B00-9951-3115C1A1D3F5}" destId="{78AAE985-3D45-496B-8CB6-2D1FC7A24935}" srcOrd="0" destOrd="0" presId="urn:microsoft.com/office/officeart/2005/8/layout/chevron2"/>
    <dgm:cxn modelId="{245A642F-10C2-4EC9-8AA7-3C6D76FE90D0}" type="presParOf" srcId="{68A61028-2145-4B00-9951-3115C1A1D3F5}" destId="{92D0CB0B-68EA-48F7-ABAA-4FAC6EBA36CB}" srcOrd="1" destOrd="0" presId="urn:microsoft.com/office/officeart/2005/8/layout/chevron2"/>
    <dgm:cxn modelId="{FCAF1417-8E2A-4CB3-9326-96373CEC87F6}" type="presParOf" srcId="{3753DA5C-A407-4D80-B26D-94060263489B}" destId="{82F371BD-56B4-4061-97C3-2CB6473145EB}" srcOrd="5" destOrd="0" presId="urn:microsoft.com/office/officeart/2005/8/layout/chevron2"/>
    <dgm:cxn modelId="{8AD5EA50-7147-48C0-B063-48696357F024}" type="presParOf" srcId="{3753DA5C-A407-4D80-B26D-94060263489B}" destId="{ADBC7409-257D-4454-B2A2-ADADDA65A90F}" srcOrd="6" destOrd="0" presId="urn:microsoft.com/office/officeart/2005/8/layout/chevron2"/>
    <dgm:cxn modelId="{BED7E128-37FA-423A-8175-1ABA1A0BFD98}" type="presParOf" srcId="{ADBC7409-257D-4454-B2A2-ADADDA65A90F}" destId="{4F292FEF-E6BB-4021-BFFA-B773A3C12B37}" srcOrd="0" destOrd="0" presId="urn:microsoft.com/office/officeart/2005/8/layout/chevron2"/>
    <dgm:cxn modelId="{286E8366-A9E7-4264-9D78-445992994950}" type="presParOf" srcId="{ADBC7409-257D-4454-B2A2-ADADDA65A90F}" destId="{114ABCFB-5DEF-43E0-9B26-97824AE613FD}" srcOrd="1" destOrd="0" presId="urn:microsoft.com/office/officeart/2005/8/layout/chevron2"/>
    <dgm:cxn modelId="{4E63641D-240F-4C2E-B583-666AB5085EE2}" type="presParOf" srcId="{3753DA5C-A407-4D80-B26D-94060263489B}" destId="{1D228DCD-3035-4DB3-A6EC-4B9F0331F93C}" srcOrd="7" destOrd="0" presId="urn:microsoft.com/office/officeart/2005/8/layout/chevron2"/>
    <dgm:cxn modelId="{07224BBB-7465-4598-AD4B-F8EDB6F2DA2A}" type="presParOf" srcId="{3753DA5C-A407-4D80-B26D-94060263489B}" destId="{A74199C0-926C-4381-98A6-53EDA9414486}" srcOrd="8" destOrd="0" presId="urn:microsoft.com/office/officeart/2005/8/layout/chevron2"/>
    <dgm:cxn modelId="{F03206AC-C340-41C3-BF67-1EA8E52A24B3}" type="presParOf" srcId="{A74199C0-926C-4381-98A6-53EDA9414486}" destId="{2CCA43CE-5744-4072-B958-32D7834A98C8}" srcOrd="0" destOrd="0" presId="urn:microsoft.com/office/officeart/2005/8/layout/chevron2"/>
    <dgm:cxn modelId="{6EB27B89-BF9E-4256-9AB1-4FEBDF9E2CB6}" type="presParOf" srcId="{A74199C0-926C-4381-98A6-53EDA9414486}" destId="{8E206E01-8800-40BE-9EB7-0982CC150A53}" srcOrd="1" destOrd="0" presId="urn:microsoft.com/office/officeart/2005/8/layout/chevron2"/>
    <dgm:cxn modelId="{55549A8D-29DC-4341-9A0D-511F45B9E1CC}" type="presParOf" srcId="{3753DA5C-A407-4D80-B26D-94060263489B}" destId="{9C67C391-6429-43A1-A9B9-86A0769C2505}" srcOrd="9" destOrd="0" presId="urn:microsoft.com/office/officeart/2005/8/layout/chevron2"/>
    <dgm:cxn modelId="{2FA54AF7-FD83-48A0-A8C4-030E57A1C6CF}" type="presParOf" srcId="{3753DA5C-A407-4D80-B26D-94060263489B}" destId="{F20B757A-9BE5-4085-A2BC-944661BF3F7D}" srcOrd="10" destOrd="0" presId="urn:microsoft.com/office/officeart/2005/8/layout/chevron2"/>
    <dgm:cxn modelId="{AACC804E-B367-48FD-BC57-A048572288A9}" type="presParOf" srcId="{F20B757A-9BE5-4085-A2BC-944661BF3F7D}" destId="{62934FB3-A8A4-44DD-84C8-89AC46C86EDD}" srcOrd="0" destOrd="0" presId="urn:microsoft.com/office/officeart/2005/8/layout/chevron2"/>
    <dgm:cxn modelId="{6B938E54-7EA5-4406-BEF7-E48488992D84}" type="presParOf" srcId="{F20B757A-9BE5-4085-A2BC-944661BF3F7D}" destId="{C70F0996-A77F-47EF-9D29-D36AD51211B3}" srcOrd="1" destOrd="0" presId="urn:microsoft.com/office/officeart/2005/8/layout/chevron2"/>
    <dgm:cxn modelId="{C77DAF64-DADB-4826-9008-CB9643589FFF}" type="presParOf" srcId="{3753DA5C-A407-4D80-B26D-94060263489B}" destId="{C0D0F991-6C63-458E-B3E6-8D380C72AC45}" srcOrd="11" destOrd="0" presId="urn:microsoft.com/office/officeart/2005/8/layout/chevron2"/>
    <dgm:cxn modelId="{77CF0BFE-BF61-4FCE-AED8-A54AE6FC0C92}" type="presParOf" srcId="{3753DA5C-A407-4D80-B26D-94060263489B}" destId="{2D083A29-606F-4C7C-833D-4479B7275B86}" srcOrd="12" destOrd="0" presId="urn:microsoft.com/office/officeart/2005/8/layout/chevron2"/>
    <dgm:cxn modelId="{048EE066-E1F9-49E7-BA99-6024528886BC}" type="presParOf" srcId="{2D083A29-606F-4C7C-833D-4479B7275B86}" destId="{3386B8DB-EC28-4C72-A96C-9C42EEE94373}" srcOrd="0" destOrd="0" presId="urn:microsoft.com/office/officeart/2005/8/layout/chevron2"/>
    <dgm:cxn modelId="{B7C26792-ECBC-4FA3-A764-8F2534B2EEE5}" type="presParOf" srcId="{2D083A29-606F-4C7C-833D-4479B7275B86}" destId="{BEB1BC24-B7FD-4CB3-B6F2-7144F71F60B4}" srcOrd="1" destOrd="0" presId="urn:microsoft.com/office/officeart/2005/8/layout/chevron2"/>
    <dgm:cxn modelId="{1CFEF13D-DF0F-44CD-AB42-A6CE2447B573}" type="presParOf" srcId="{3753DA5C-A407-4D80-B26D-94060263489B}" destId="{E37B53E1-5B7F-4102-991D-1387B519F786}" srcOrd="13" destOrd="0" presId="urn:microsoft.com/office/officeart/2005/8/layout/chevron2"/>
    <dgm:cxn modelId="{7E1E3EDC-4DCE-486E-A354-DB731638ECC6}" type="presParOf" srcId="{3753DA5C-A407-4D80-B26D-94060263489B}" destId="{331B8B9F-CEA5-4801-A802-9DA2F834CE4A}" srcOrd="14" destOrd="0" presId="urn:microsoft.com/office/officeart/2005/8/layout/chevron2"/>
    <dgm:cxn modelId="{9375B5DA-F138-4EF8-858F-F488803E1500}" type="presParOf" srcId="{331B8B9F-CEA5-4801-A802-9DA2F834CE4A}" destId="{BB6C298B-901A-48A5-972E-CE840AD2E9B0}" srcOrd="0" destOrd="0" presId="urn:microsoft.com/office/officeart/2005/8/layout/chevron2"/>
    <dgm:cxn modelId="{227980A4-995D-4502-8A7D-3C6B3BCC3F7E}" type="presParOf" srcId="{331B8B9F-CEA5-4801-A802-9DA2F834CE4A}" destId="{16FED860-6E96-478F-9058-649FC32ACF91}" srcOrd="1" destOrd="0" presId="urn:microsoft.com/office/officeart/2005/8/layout/chevron2"/>
    <dgm:cxn modelId="{7F3554CB-1AC5-4587-865A-CF74229CBC0B}" type="presParOf" srcId="{3753DA5C-A407-4D80-B26D-94060263489B}" destId="{F532FF24-B65E-4C77-B474-1F55177B1AA2}" srcOrd="15" destOrd="0" presId="urn:microsoft.com/office/officeart/2005/8/layout/chevron2"/>
    <dgm:cxn modelId="{2565AF79-1BBB-430F-9806-93D99308FEA2}" type="presParOf" srcId="{3753DA5C-A407-4D80-B26D-94060263489B}" destId="{B27A4244-668D-4040-9D88-C41C76E2F1E3}" srcOrd="16" destOrd="0" presId="urn:microsoft.com/office/officeart/2005/8/layout/chevron2"/>
    <dgm:cxn modelId="{E51D6C49-63AE-4226-AA77-18E419254F08}" type="presParOf" srcId="{B27A4244-668D-4040-9D88-C41C76E2F1E3}" destId="{2B24CF87-336C-4184-9BF1-C791F6AFD9D2}" srcOrd="0" destOrd="0" presId="urn:microsoft.com/office/officeart/2005/8/layout/chevron2"/>
    <dgm:cxn modelId="{7E5E7EF1-65FF-4B64-98AC-6B7535647C4D}" type="presParOf" srcId="{B27A4244-668D-4040-9D88-C41C76E2F1E3}" destId="{6282E799-BADF-4D22-B87D-1D111AD506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E535A-64BE-4BC5-8446-973E6C4EEC3E}">
      <dsp:nvSpPr>
        <dsp:cNvPr id="0" name=""/>
        <dsp:cNvSpPr/>
      </dsp:nvSpPr>
      <dsp:spPr>
        <a:xfrm rot="5400000">
          <a:off x="-63706" y="67115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</a:t>
          </a:r>
          <a:endParaRPr 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2055"/>
        <a:ext cx="297294" cy="127413"/>
      </dsp:txXfrm>
    </dsp:sp>
    <dsp:sp modelId="{8FE8B4B1-1182-4512-80E2-159BAE2E9F02}">
      <dsp:nvSpPr>
        <dsp:cNvPr id="0" name=""/>
        <dsp:cNvSpPr/>
      </dsp:nvSpPr>
      <dsp:spPr>
        <a:xfrm rot="5400000">
          <a:off x="4324024" y="-4023319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Opening remarks</a:t>
          </a:r>
        </a:p>
      </dsp:txBody>
      <dsp:txXfrm rot="-5400000">
        <a:off x="297295" y="16886"/>
        <a:ext cx="8316042" cy="249107"/>
      </dsp:txXfrm>
    </dsp:sp>
    <dsp:sp modelId="{5A683AEE-26D7-4922-A86E-61D34FADC8A2}">
      <dsp:nvSpPr>
        <dsp:cNvPr id="0" name=""/>
        <dsp:cNvSpPr/>
      </dsp:nvSpPr>
      <dsp:spPr>
        <a:xfrm rot="5400000">
          <a:off x="-63706" y="422315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507255"/>
        <a:ext cx="297294" cy="127413"/>
      </dsp:txXfrm>
    </dsp:sp>
    <dsp:sp modelId="{37B47A7B-AC16-4597-814F-171216CFB079}">
      <dsp:nvSpPr>
        <dsp:cNvPr id="0" name=""/>
        <dsp:cNvSpPr/>
      </dsp:nvSpPr>
      <dsp:spPr>
        <a:xfrm rot="5400000">
          <a:off x="4323951" y="-3668047"/>
          <a:ext cx="276204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First Plenary: </a:t>
          </a:r>
          <a:r>
            <a:rPr lang="en-US" sz="2000" i="0" u="none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Future soft skills</a:t>
          </a:r>
        </a:p>
      </dsp:txBody>
      <dsp:txXfrm rot="-5400000">
        <a:off x="297295" y="372092"/>
        <a:ext cx="8316035" cy="249238"/>
      </dsp:txXfrm>
    </dsp:sp>
    <dsp:sp modelId="{78AAE985-3D45-496B-8CB6-2D1FC7A24935}">
      <dsp:nvSpPr>
        <dsp:cNvPr id="0" name=""/>
        <dsp:cNvSpPr/>
      </dsp:nvSpPr>
      <dsp:spPr>
        <a:xfrm rot="5400000">
          <a:off x="-63706" y="777514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862454"/>
        <a:ext cx="297294" cy="127413"/>
      </dsp:txXfrm>
    </dsp:sp>
    <dsp:sp modelId="{92D0CB0B-68EA-48F7-ABAA-4FAC6EBA36CB}">
      <dsp:nvSpPr>
        <dsp:cNvPr id="0" name=""/>
        <dsp:cNvSpPr/>
      </dsp:nvSpPr>
      <dsp:spPr>
        <a:xfrm rot="5400000">
          <a:off x="4324024" y="-3312920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i="1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(Coffee break of 30’)</a:t>
          </a:r>
        </a:p>
      </dsp:txBody>
      <dsp:txXfrm rot="-5400000">
        <a:off x="297295" y="727285"/>
        <a:ext cx="8316042" cy="249107"/>
      </dsp:txXfrm>
    </dsp:sp>
    <dsp:sp modelId="{4F292FEF-E6BB-4021-BFFA-B773A3C12B37}">
      <dsp:nvSpPr>
        <dsp:cNvPr id="0" name=""/>
        <dsp:cNvSpPr/>
      </dsp:nvSpPr>
      <dsp:spPr>
        <a:xfrm rot="5400000">
          <a:off x="-63706" y="1132714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1217654"/>
        <a:ext cx="297294" cy="127413"/>
      </dsp:txXfrm>
    </dsp:sp>
    <dsp:sp modelId="{114ABCFB-5DEF-43E0-9B26-97824AE613FD}">
      <dsp:nvSpPr>
        <dsp:cNvPr id="0" name=""/>
        <dsp:cNvSpPr/>
      </dsp:nvSpPr>
      <dsp:spPr>
        <a:xfrm rot="5400000">
          <a:off x="4324024" y="-2957721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Second Plenary: Innovative learning methods </a:t>
          </a:r>
        </a:p>
      </dsp:txBody>
      <dsp:txXfrm rot="-5400000">
        <a:off x="297295" y="1082484"/>
        <a:ext cx="8316042" cy="249107"/>
      </dsp:txXfrm>
    </dsp:sp>
    <dsp:sp modelId="{2CCA43CE-5744-4072-B958-32D7834A98C8}">
      <dsp:nvSpPr>
        <dsp:cNvPr id="0" name=""/>
        <dsp:cNvSpPr/>
      </dsp:nvSpPr>
      <dsp:spPr>
        <a:xfrm rot="5400000">
          <a:off x="-63706" y="1487913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1572853"/>
        <a:ext cx="297294" cy="127413"/>
      </dsp:txXfrm>
    </dsp:sp>
    <dsp:sp modelId="{8E206E01-8800-40BE-9EB7-0982CC150A53}">
      <dsp:nvSpPr>
        <dsp:cNvPr id="0" name=""/>
        <dsp:cNvSpPr/>
      </dsp:nvSpPr>
      <dsp:spPr>
        <a:xfrm rot="5400000">
          <a:off x="4324024" y="-2602521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i="1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(Lunch break)</a:t>
          </a:r>
        </a:p>
      </dsp:txBody>
      <dsp:txXfrm rot="-5400000">
        <a:off x="297295" y="1437684"/>
        <a:ext cx="8316042" cy="249107"/>
      </dsp:txXfrm>
    </dsp:sp>
    <dsp:sp modelId="{62934FB3-A8A4-44DD-84C8-89AC46C86EDD}">
      <dsp:nvSpPr>
        <dsp:cNvPr id="0" name=""/>
        <dsp:cNvSpPr/>
      </dsp:nvSpPr>
      <dsp:spPr>
        <a:xfrm rot="5400000">
          <a:off x="-63706" y="1843112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" y="1928052"/>
        <a:ext cx="297294" cy="127413"/>
      </dsp:txXfrm>
    </dsp:sp>
    <dsp:sp modelId="{C70F0996-A77F-47EF-9D29-D36AD51211B3}">
      <dsp:nvSpPr>
        <dsp:cNvPr id="0" name=""/>
        <dsp:cNvSpPr/>
      </dsp:nvSpPr>
      <dsp:spPr>
        <a:xfrm rot="5400000">
          <a:off x="4324024" y="-2247322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Workshops</a:t>
          </a:r>
        </a:p>
      </dsp:txBody>
      <dsp:txXfrm rot="-5400000">
        <a:off x="297295" y="1792883"/>
        <a:ext cx="8316042" cy="249107"/>
      </dsp:txXfrm>
    </dsp:sp>
    <dsp:sp modelId="{3386B8DB-EC28-4C72-A96C-9C42EEE94373}">
      <dsp:nvSpPr>
        <dsp:cNvPr id="0" name=""/>
        <dsp:cNvSpPr/>
      </dsp:nvSpPr>
      <dsp:spPr>
        <a:xfrm rot="5400000">
          <a:off x="-63706" y="2198312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bg2">
                <a:lumMod val="50000"/>
              </a:schemeClr>
            </a:solidFill>
          </a:endParaRPr>
        </a:p>
      </dsp:txBody>
      <dsp:txXfrm rot="-5400000">
        <a:off x="1" y="2283252"/>
        <a:ext cx="297294" cy="127413"/>
      </dsp:txXfrm>
    </dsp:sp>
    <dsp:sp modelId="{BEB1BC24-B7FD-4CB3-B6F2-7144F71F60B4}">
      <dsp:nvSpPr>
        <dsp:cNvPr id="0" name=""/>
        <dsp:cNvSpPr/>
      </dsp:nvSpPr>
      <dsp:spPr>
        <a:xfrm rot="5400000">
          <a:off x="4324024" y="-1892122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i="1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(Coffee break of 30’)</a:t>
          </a:r>
          <a:endParaRPr lang="en-US" sz="1600" kern="1200" dirty="0"/>
        </a:p>
      </dsp:txBody>
      <dsp:txXfrm rot="-5400000">
        <a:off x="297295" y="2148083"/>
        <a:ext cx="8316042" cy="249107"/>
      </dsp:txXfrm>
    </dsp:sp>
    <dsp:sp modelId="{BB6C298B-901A-48A5-972E-CE840AD2E9B0}">
      <dsp:nvSpPr>
        <dsp:cNvPr id="0" name=""/>
        <dsp:cNvSpPr/>
      </dsp:nvSpPr>
      <dsp:spPr>
        <a:xfrm rot="5400000">
          <a:off x="-63706" y="2553511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638451"/>
        <a:ext cx="297294" cy="127413"/>
      </dsp:txXfrm>
    </dsp:sp>
    <dsp:sp modelId="{16FED860-6E96-478F-9058-649FC32ACF91}">
      <dsp:nvSpPr>
        <dsp:cNvPr id="0" name=""/>
        <dsp:cNvSpPr/>
      </dsp:nvSpPr>
      <dsp:spPr>
        <a:xfrm rot="5400000">
          <a:off x="4324024" y="-1536923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Final Plenary: Introduction to the European Training Platform</a:t>
          </a:r>
          <a:endParaRPr lang="en-US" sz="220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7295" y="2503282"/>
        <a:ext cx="8316042" cy="249107"/>
      </dsp:txXfrm>
    </dsp:sp>
    <dsp:sp modelId="{2B24CF87-336C-4184-9BF1-C791F6AFD9D2}">
      <dsp:nvSpPr>
        <dsp:cNvPr id="0" name=""/>
        <dsp:cNvSpPr/>
      </dsp:nvSpPr>
      <dsp:spPr>
        <a:xfrm rot="5400000">
          <a:off x="-63706" y="2908711"/>
          <a:ext cx="424707" cy="297294"/>
        </a:xfrm>
        <a:prstGeom prst="chevron">
          <a:avLst/>
        </a:prstGeom>
        <a:solidFill>
          <a:srgbClr val="0040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US" sz="220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93651"/>
        <a:ext cx="297294" cy="127413"/>
      </dsp:txXfrm>
    </dsp:sp>
    <dsp:sp modelId="{6282E799-BADF-4D22-B87D-1D111AD5065C}">
      <dsp:nvSpPr>
        <dsp:cNvPr id="0" name=""/>
        <dsp:cNvSpPr/>
      </dsp:nvSpPr>
      <dsp:spPr>
        <a:xfrm rot="5400000">
          <a:off x="4324024" y="-1181723"/>
          <a:ext cx="276059" cy="8329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sp:txBody>
      <dsp:txXfrm rot="-5400000">
        <a:off x="297295" y="2858482"/>
        <a:ext cx="8316042" cy="24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60FC-CDFD-412A-A1FB-43A5B22635D7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8A470-B211-4085-B931-C1F5D5693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5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A470-B211-4085-B931-C1F5D56936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2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A470-B211-4085-B931-C1F5D56936D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6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44039-18D3-4502-B225-E6C6EC71F5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A470-B211-4085-B931-C1F5D56936D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49066-DAD4-40B4-9297-27481F10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9413"/>
            <a:ext cx="9144000" cy="729587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00206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8005DF-23E9-47A0-ADF3-F1567D432F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2449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E8510-D673-440F-A077-7BB7141A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0576C-0929-49C9-B488-B6ED10A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C3B05-EF10-450C-A5AD-8B59780B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2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8089-B7B2-48C3-9D7A-B7A3AEE2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1EEBA5-9B3F-4FA9-BA1B-A84155B78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12A42-A31D-43A2-B552-6FFB0A3F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7BFB5-7047-4EE7-86A2-9146EDFD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479B28-CCD6-47FE-8583-44702E2A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509DFB-BFF9-4DD0-8B86-CDE2AD05C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51759"/>
            <a:ext cx="2628900" cy="352520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F6AA6A-D815-41B7-978C-6E7D9BB3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51759"/>
            <a:ext cx="7734300" cy="35252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E578FE-8213-4A23-8D6C-459013C1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C861D-C4F2-450F-9600-2EED99E7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1324B-7B7B-4762-B461-E389F564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99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4191000"/>
            <a:ext cx="6741584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571480"/>
            <a:ext cx="7364364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518055"/>
            <a:ext cx="7364364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91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1213"/>
            <a:ext cx="10972800" cy="3976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28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6028267" y="2030413"/>
          <a:ext cx="5520267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4139543" imgH="3011685" progId="Excel.Chart.8">
                  <p:embed/>
                </p:oleObj>
              </mc:Choice>
              <mc:Fallback>
                <p:oleObj r:id="rId3" imgW="4139543" imgH="3011685" progId="Excel.Chart.8">
                  <p:embed/>
                  <p:pic>
                    <p:nvPicPr>
                      <p:cNvPr id="4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267" y="2030413"/>
                        <a:ext cx="5520267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1214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92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7894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7656"/>
            <a:ext cx="5386917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7894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7656"/>
            <a:ext cx="538903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02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1" y="2081214"/>
            <a:ext cx="8724900" cy="40772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101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6C7EBDAE-2F98-4A98-9D7A-39027F3E6006}" type="datetimeFigureOut">
              <a:rPr lang="en-IE" smtClean="0"/>
              <a:t>21/12/2017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D6FF2E97-329B-423D-BF6E-BC80CDAB05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747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4191000"/>
            <a:ext cx="6741584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571480"/>
            <a:ext cx="7364364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518055"/>
            <a:ext cx="7364364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668E4-4EEB-4F9F-A575-EBC085A5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5F9164-ACBC-416F-BDED-E894AA027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79D03-D4FB-469E-8F5F-7F8C1CF2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0085-A15A-40BB-8C27-3F4E8DC7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0E0E0-106D-4A14-A00C-0E6154B2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91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2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9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2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2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50F4E-9E61-4214-8328-36ED868B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35382"/>
            <a:ext cx="10515600" cy="20270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74BA3D-A5B8-4650-8933-9F45CFB6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8C05D-BD9B-4356-BCC7-34AF0D3B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1C57D-2629-4A79-A835-291156FD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61B18-1772-4D0D-92B4-A3700FFB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82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8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823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301" y="2035969"/>
            <a:ext cx="6985397" cy="1027845"/>
          </a:xfrm>
        </p:spPr>
        <p:txBody>
          <a:bodyPr lIns="0" tIns="0" rIns="0" bIns="0"/>
          <a:lstStyle>
            <a:lvl1pPr>
              <a:defRPr sz="6679" b="1" i="0">
                <a:solidFill>
                  <a:srgbClr val="E9626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985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301" y="2035969"/>
            <a:ext cx="6985397" cy="1027845"/>
          </a:xfrm>
        </p:spPr>
        <p:txBody>
          <a:bodyPr lIns="0" tIns="0" rIns="0" bIns="0"/>
          <a:lstStyle>
            <a:lvl1pPr>
              <a:defRPr sz="6679" b="1" i="0">
                <a:solidFill>
                  <a:srgbClr val="E9626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158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301" y="2035969"/>
            <a:ext cx="6985397" cy="1027845"/>
          </a:xfrm>
        </p:spPr>
        <p:txBody>
          <a:bodyPr lIns="0" tIns="0" rIns="0" bIns="0"/>
          <a:lstStyle>
            <a:lvl1pPr>
              <a:defRPr sz="6679" b="1" i="0">
                <a:solidFill>
                  <a:srgbClr val="E9626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033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1A425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bk object 17"/>
          <p:cNvSpPr/>
          <p:nvPr/>
        </p:nvSpPr>
        <p:spPr>
          <a:xfrm>
            <a:off x="4583609" y="2822102"/>
            <a:ext cx="3024783" cy="553641"/>
          </a:xfrm>
          <a:custGeom>
            <a:avLst/>
            <a:gdLst/>
            <a:ahLst/>
            <a:cxnLst/>
            <a:rect l="l" t="t" r="r" b="b"/>
            <a:pathLst>
              <a:path w="3226434" h="787400">
                <a:moveTo>
                  <a:pt x="2922587" y="1244"/>
                </a:moveTo>
                <a:lnTo>
                  <a:pt x="2906636" y="1244"/>
                </a:lnTo>
                <a:lnTo>
                  <a:pt x="2901721" y="7429"/>
                </a:lnTo>
                <a:lnTo>
                  <a:pt x="2615988" y="750276"/>
                </a:lnTo>
                <a:lnTo>
                  <a:pt x="2610802" y="772045"/>
                </a:lnTo>
                <a:lnTo>
                  <a:pt x="2610802" y="779449"/>
                </a:lnTo>
                <a:lnTo>
                  <a:pt x="2615717" y="786879"/>
                </a:lnTo>
                <a:lnTo>
                  <a:pt x="2650096" y="786879"/>
                </a:lnTo>
                <a:lnTo>
                  <a:pt x="2652534" y="775728"/>
                </a:lnTo>
                <a:lnTo>
                  <a:pt x="2654985" y="768311"/>
                </a:lnTo>
                <a:lnTo>
                  <a:pt x="2712694" y="597585"/>
                </a:lnTo>
                <a:lnTo>
                  <a:pt x="3159886" y="597585"/>
                </a:lnTo>
                <a:lnTo>
                  <a:pt x="3145781" y="561682"/>
                </a:lnTo>
                <a:lnTo>
                  <a:pt x="2727401" y="561682"/>
                </a:lnTo>
                <a:lnTo>
                  <a:pt x="2856306" y="226428"/>
                </a:lnTo>
                <a:lnTo>
                  <a:pt x="3014079" y="226428"/>
                </a:lnTo>
                <a:lnTo>
                  <a:pt x="2932417" y="18554"/>
                </a:lnTo>
                <a:lnTo>
                  <a:pt x="2925051" y="3721"/>
                </a:lnTo>
                <a:lnTo>
                  <a:pt x="2922587" y="1244"/>
                </a:lnTo>
                <a:close/>
              </a:path>
              <a:path w="3226434" h="787400">
                <a:moveTo>
                  <a:pt x="3159886" y="597585"/>
                </a:moveTo>
                <a:lnTo>
                  <a:pt x="2993771" y="597585"/>
                </a:lnTo>
                <a:lnTo>
                  <a:pt x="3057601" y="773264"/>
                </a:lnTo>
                <a:lnTo>
                  <a:pt x="3060052" y="780681"/>
                </a:lnTo>
                <a:lnTo>
                  <a:pt x="3063748" y="786879"/>
                </a:lnTo>
                <a:lnTo>
                  <a:pt x="3209810" y="786879"/>
                </a:lnTo>
                <a:lnTo>
                  <a:pt x="3217638" y="785272"/>
                </a:lnTo>
                <a:lnTo>
                  <a:pt x="3223623" y="780534"/>
                </a:lnTo>
                <a:lnTo>
                  <a:pt x="3226382" y="772782"/>
                </a:lnTo>
                <a:lnTo>
                  <a:pt x="3224529" y="762139"/>
                </a:lnTo>
                <a:lnTo>
                  <a:pt x="3159886" y="597585"/>
                </a:lnTo>
                <a:close/>
              </a:path>
              <a:path w="3226434" h="787400">
                <a:moveTo>
                  <a:pt x="3014079" y="226428"/>
                </a:moveTo>
                <a:lnTo>
                  <a:pt x="2856306" y="226428"/>
                </a:lnTo>
                <a:lnTo>
                  <a:pt x="2980283" y="561682"/>
                </a:lnTo>
                <a:lnTo>
                  <a:pt x="3145781" y="561682"/>
                </a:lnTo>
                <a:lnTo>
                  <a:pt x="3014079" y="226428"/>
                </a:lnTo>
                <a:close/>
              </a:path>
              <a:path w="3226434" h="787400">
                <a:moveTo>
                  <a:pt x="2723718" y="0"/>
                </a:moveTo>
                <a:lnTo>
                  <a:pt x="2696739" y="5821"/>
                </a:lnTo>
                <a:lnTo>
                  <a:pt x="2674472" y="22432"/>
                </a:lnTo>
                <a:lnTo>
                  <a:pt x="2659336" y="48557"/>
                </a:lnTo>
                <a:lnTo>
                  <a:pt x="2653753" y="82918"/>
                </a:lnTo>
                <a:lnTo>
                  <a:pt x="2659336" y="117249"/>
                </a:lnTo>
                <a:lnTo>
                  <a:pt x="2674472" y="143359"/>
                </a:lnTo>
                <a:lnTo>
                  <a:pt x="2696739" y="159965"/>
                </a:lnTo>
                <a:lnTo>
                  <a:pt x="2723718" y="165785"/>
                </a:lnTo>
                <a:lnTo>
                  <a:pt x="2750712" y="159965"/>
                </a:lnTo>
                <a:lnTo>
                  <a:pt x="2772978" y="143359"/>
                </a:lnTo>
                <a:lnTo>
                  <a:pt x="2788104" y="117249"/>
                </a:lnTo>
                <a:lnTo>
                  <a:pt x="2793682" y="82918"/>
                </a:lnTo>
                <a:lnTo>
                  <a:pt x="2788104" y="48557"/>
                </a:lnTo>
                <a:lnTo>
                  <a:pt x="2772978" y="22432"/>
                </a:lnTo>
                <a:lnTo>
                  <a:pt x="2750712" y="5821"/>
                </a:lnTo>
                <a:lnTo>
                  <a:pt x="2723718" y="0"/>
                </a:lnTo>
                <a:close/>
              </a:path>
              <a:path w="3226434" h="787400">
                <a:moveTo>
                  <a:pt x="3096895" y="0"/>
                </a:moveTo>
                <a:lnTo>
                  <a:pt x="3069905" y="5821"/>
                </a:lnTo>
                <a:lnTo>
                  <a:pt x="3047639" y="22432"/>
                </a:lnTo>
                <a:lnTo>
                  <a:pt x="3032510" y="48557"/>
                </a:lnTo>
                <a:lnTo>
                  <a:pt x="3026930" y="82918"/>
                </a:lnTo>
                <a:lnTo>
                  <a:pt x="3032510" y="117249"/>
                </a:lnTo>
                <a:lnTo>
                  <a:pt x="3047639" y="143359"/>
                </a:lnTo>
                <a:lnTo>
                  <a:pt x="3069905" y="159965"/>
                </a:lnTo>
                <a:lnTo>
                  <a:pt x="3096895" y="165785"/>
                </a:lnTo>
                <a:lnTo>
                  <a:pt x="3123871" y="159965"/>
                </a:lnTo>
                <a:lnTo>
                  <a:pt x="3146134" y="143359"/>
                </a:lnTo>
                <a:lnTo>
                  <a:pt x="3161265" y="117249"/>
                </a:lnTo>
                <a:lnTo>
                  <a:pt x="3166846" y="82918"/>
                </a:lnTo>
                <a:lnTo>
                  <a:pt x="3161265" y="48557"/>
                </a:lnTo>
                <a:lnTo>
                  <a:pt x="3146134" y="22432"/>
                </a:lnTo>
                <a:lnTo>
                  <a:pt x="3123871" y="5821"/>
                </a:lnTo>
                <a:lnTo>
                  <a:pt x="3096895" y="0"/>
                </a:lnTo>
                <a:close/>
              </a:path>
              <a:path w="3226434" h="787400">
                <a:moveTo>
                  <a:pt x="1455762" y="7429"/>
                </a:moveTo>
                <a:lnTo>
                  <a:pt x="1196771" y="7429"/>
                </a:lnTo>
                <a:lnTo>
                  <a:pt x="1193076" y="16078"/>
                </a:lnTo>
                <a:lnTo>
                  <a:pt x="1193076" y="778205"/>
                </a:lnTo>
                <a:lnTo>
                  <a:pt x="1196771" y="786879"/>
                </a:lnTo>
                <a:lnTo>
                  <a:pt x="1346530" y="786879"/>
                </a:lnTo>
                <a:lnTo>
                  <a:pt x="1350213" y="778205"/>
                </a:lnTo>
                <a:lnTo>
                  <a:pt x="1350213" y="340245"/>
                </a:lnTo>
                <a:lnTo>
                  <a:pt x="1553154" y="340245"/>
                </a:lnTo>
                <a:lnTo>
                  <a:pt x="1549044" y="311785"/>
                </a:lnTo>
                <a:lnTo>
                  <a:pt x="1567729" y="304355"/>
                </a:lnTo>
                <a:lnTo>
                  <a:pt x="1350213" y="304355"/>
                </a:lnTo>
                <a:lnTo>
                  <a:pt x="1350213" y="43307"/>
                </a:lnTo>
                <a:lnTo>
                  <a:pt x="1607577" y="43307"/>
                </a:lnTo>
                <a:lnTo>
                  <a:pt x="1597356" y="36447"/>
                </a:lnTo>
                <a:lnTo>
                  <a:pt x="1556472" y="20369"/>
                </a:lnTo>
                <a:lnTo>
                  <a:pt x="1508974" y="10675"/>
                </a:lnTo>
                <a:lnTo>
                  <a:pt x="1455762" y="7429"/>
                </a:lnTo>
                <a:close/>
              </a:path>
              <a:path w="3226434" h="787400">
                <a:moveTo>
                  <a:pt x="1553154" y="340245"/>
                </a:moveTo>
                <a:lnTo>
                  <a:pt x="1401749" y="340245"/>
                </a:lnTo>
                <a:lnTo>
                  <a:pt x="1468056" y="566635"/>
                </a:lnTo>
                <a:lnTo>
                  <a:pt x="1489465" y="631428"/>
                </a:lnTo>
                <a:lnTo>
                  <a:pt x="1511881" y="683344"/>
                </a:lnTo>
                <a:lnTo>
                  <a:pt x="1535713" y="723444"/>
                </a:lnTo>
                <a:lnTo>
                  <a:pt x="1561371" y="752787"/>
                </a:lnTo>
                <a:lnTo>
                  <a:pt x="1619805" y="783444"/>
                </a:lnTo>
                <a:lnTo>
                  <a:pt x="1653400" y="786879"/>
                </a:lnTo>
                <a:lnTo>
                  <a:pt x="1740534" y="786879"/>
                </a:lnTo>
                <a:lnTo>
                  <a:pt x="1746669" y="780681"/>
                </a:lnTo>
                <a:lnTo>
                  <a:pt x="1749132" y="773264"/>
                </a:lnTo>
                <a:lnTo>
                  <a:pt x="1756598" y="751001"/>
                </a:lnTo>
                <a:lnTo>
                  <a:pt x="1675485" y="751001"/>
                </a:lnTo>
                <a:lnTo>
                  <a:pt x="1650126" y="744216"/>
                </a:lnTo>
                <a:lnTo>
                  <a:pt x="1626384" y="718989"/>
                </a:lnTo>
                <a:lnTo>
                  <a:pt x="1605408" y="668014"/>
                </a:lnTo>
                <a:lnTo>
                  <a:pt x="1588350" y="583984"/>
                </a:lnTo>
                <a:lnTo>
                  <a:pt x="1553154" y="340245"/>
                </a:lnTo>
                <a:close/>
              </a:path>
              <a:path w="3226434" h="787400">
                <a:moveTo>
                  <a:pt x="2255776" y="597585"/>
                </a:moveTo>
                <a:lnTo>
                  <a:pt x="2089137" y="597585"/>
                </a:lnTo>
                <a:lnTo>
                  <a:pt x="2149297" y="767092"/>
                </a:lnTo>
                <a:lnTo>
                  <a:pt x="2152245" y="773318"/>
                </a:lnTo>
                <a:lnTo>
                  <a:pt x="2157263" y="779772"/>
                </a:lnTo>
                <a:lnTo>
                  <a:pt x="2164124" y="784832"/>
                </a:lnTo>
                <a:lnTo>
                  <a:pt x="2172601" y="786879"/>
                </a:lnTo>
                <a:lnTo>
                  <a:pt x="2292896" y="786879"/>
                </a:lnTo>
                <a:lnTo>
                  <a:pt x="2334819" y="782932"/>
                </a:lnTo>
                <a:lnTo>
                  <a:pt x="2373350" y="771559"/>
                </a:lnTo>
                <a:lnTo>
                  <a:pt x="2408496" y="753459"/>
                </a:lnTo>
                <a:lnTo>
                  <a:pt x="2413354" y="749769"/>
                </a:lnTo>
                <a:lnTo>
                  <a:pt x="2316226" y="749769"/>
                </a:lnTo>
                <a:lnTo>
                  <a:pt x="2313774" y="744816"/>
                </a:lnTo>
                <a:lnTo>
                  <a:pt x="2311311" y="738619"/>
                </a:lnTo>
                <a:lnTo>
                  <a:pt x="2255776" y="597585"/>
                </a:lnTo>
                <a:close/>
              </a:path>
              <a:path w="3226434" h="787400">
                <a:moveTo>
                  <a:pt x="2017941" y="1244"/>
                </a:moveTo>
                <a:lnTo>
                  <a:pt x="2001989" y="1244"/>
                </a:lnTo>
                <a:lnTo>
                  <a:pt x="1997075" y="7429"/>
                </a:lnTo>
                <a:lnTo>
                  <a:pt x="1992160" y="18554"/>
                </a:lnTo>
                <a:lnTo>
                  <a:pt x="1717217" y="732434"/>
                </a:lnTo>
                <a:lnTo>
                  <a:pt x="1712422" y="741079"/>
                </a:lnTo>
                <a:lnTo>
                  <a:pt x="1704638" y="746823"/>
                </a:lnTo>
                <a:lnTo>
                  <a:pt x="1692711" y="750015"/>
                </a:lnTo>
                <a:lnTo>
                  <a:pt x="1675485" y="751001"/>
                </a:lnTo>
                <a:lnTo>
                  <a:pt x="1756598" y="751001"/>
                </a:lnTo>
                <a:lnTo>
                  <a:pt x="1808048" y="597585"/>
                </a:lnTo>
                <a:lnTo>
                  <a:pt x="2255776" y="597585"/>
                </a:lnTo>
                <a:lnTo>
                  <a:pt x="2241638" y="561682"/>
                </a:lnTo>
                <a:lnTo>
                  <a:pt x="1822780" y="561682"/>
                </a:lnTo>
                <a:lnTo>
                  <a:pt x="1951659" y="226428"/>
                </a:lnTo>
                <a:lnTo>
                  <a:pt x="2109625" y="226428"/>
                </a:lnTo>
                <a:lnTo>
                  <a:pt x="2027770" y="18554"/>
                </a:lnTo>
                <a:lnTo>
                  <a:pt x="2021624" y="3721"/>
                </a:lnTo>
                <a:lnTo>
                  <a:pt x="2017941" y="1244"/>
                </a:lnTo>
                <a:close/>
              </a:path>
              <a:path w="3226434" h="787400">
                <a:moveTo>
                  <a:pt x="2572765" y="7429"/>
                </a:moveTo>
                <a:lnTo>
                  <a:pt x="2421775" y="7429"/>
                </a:lnTo>
                <a:lnTo>
                  <a:pt x="2418079" y="16078"/>
                </a:lnTo>
                <a:lnTo>
                  <a:pt x="2418079" y="527062"/>
                </a:lnTo>
                <a:lnTo>
                  <a:pt x="2416625" y="573625"/>
                </a:lnTo>
                <a:lnTo>
                  <a:pt x="2411354" y="623285"/>
                </a:lnTo>
                <a:lnTo>
                  <a:pt x="2400900" y="670887"/>
                </a:lnTo>
                <a:lnTo>
                  <a:pt x="2383899" y="711272"/>
                </a:lnTo>
                <a:lnTo>
                  <a:pt x="2324798" y="749769"/>
                </a:lnTo>
                <a:lnTo>
                  <a:pt x="2413354" y="749769"/>
                </a:lnTo>
                <a:lnTo>
                  <a:pt x="2468657" y="699875"/>
                </a:lnTo>
                <a:lnTo>
                  <a:pt x="2493687" y="665790"/>
                </a:lnTo>
                <a:lnTo>
                  <a:pt x="2515357" y="627775"/>
                </a:lnTo>
                <a:lnTo>
                  <a:pt x="2533675" y="586529"/>
                </a:lnTo>
                <a:lnTo>
                  <a:pt x="2548648" y="542752"/>
                </a:lnTo>
                <a:lnTo>
                  <a:pt x="2560282" y="497144"/>
                </a:lnTo>
                <a:lnTo>
                  <a:pt x="2568583" y="450404"/>
                </a:lnTo>
                <a:lnTo>
                  <a:pt x="2573559" y="403230"/>
                </a:lnTo>
                <a:lnTo>
                  <a:pt x="2575217" y="356323"/>
                </a:lnTo>
                <a:lnTo>
                  <a:pt x="2575333" y="48557"/>
                </a:lnTo>
                <a:lnTo>
                  <a:pt x="2575409" y="43137"/>
                </a:lnTo>
                <a:lnTo>
                  <a:pt x="2575833" y="35728"/>
                </a:lnTo>
                <a:lnTo>
                  <a:pt x="2576256" y="29943"/>
                </a:lnTo>
                <a:lnTo>
                  <a:pt x="2576418" y="22432"/>
                </a:lnTo>
                <a:lnTo>
                  <a:pt x="2576449" y="16078"/>
                </a:lnTo>
                <a:lnTo>
                  <a:pt x="2572765" y="7429"/>
                </a:lnTo>
                <a:close/>
              </a:path>
              <a:path w="3226434" h="787400">
                <a:moveTo>
                  <a:pt x="2109625" y="226428"/>
                </a:moveTo>
                <a:lnTo>
                  <a:pt x="1951659" y="226428"/>
                </a:lnTo>
                <a:lnTo>
                  <a:pt x="2075637" y="561682"/>
                </a:lnTo>
                <a:lnTo>
                  <a:pt x="2241638" y="561682"/>
                </a:lnTo>
                <a:lnTo>
                  <a:pt x="2109625" y="226428"/>
                </a:lnTo>
                <a:close/>
              </a:path>
              <a:path w="3226434" h="787400">
                <a:moveTo>
                  <a:pt x="1607577" y="43307"/>
                </a:moveTo>
                <a:lnTo>
                  <a:pt x="1420177" y="43307"/>
                </a:lnTo>
                <a:lnTo>
                  <a:pt x="1449937" y="46981"/>
                </a:lnTo>
                <a:lnTo>
                  <a:pt x="1484306" y="63415"/>
                </a:lnTo>
                <a:lnTo>
                  <a:pt x="1512692" y="100726"/>
                </a:lnTo>
                <a:lnTo>
                  <a:pt x="1524507" y="167030"/>
                </a:lnTo>
                <a:lnTo>
                  <a:pt x="1514516" y="235459"/>
                </a:lnTo>
                <a:lnTo>
                  <a:pt x="1488759" y="277445"/>
                </a:lnTo>
                <a:lnTo>
                  <a:pt x="1453565" y="298555"/>
                </a:lnTo>
                <a:lnTo>
                  <a:pt x="1415262" y="304355"/>
                </a:lnTo>
                <a:lnTo>
                  <a:pt x="1567729" y="304355"/>
                </a:lnTo>
                <a:lnTo>
                  <a:pt x="1596436" y="292941"/>
                </a:lnTo>
                <a:lnTo>
                  <a:pt x="1637274" y="260288"/>
                </a:lnTo>
                <a:lnTo>
                  <a:pt x="1665916" y="216264"/>
                </a:lnTo>
                <a:lnTo>
                  <a:pt x="1676717" y="163309"/>
                </a:lnTo>
                <a:lnTo>
                  <a:pt x="1671306" y="122339"/>
                </a:lnTo>
                <a:lnTo>
                  <a:pt x="1655675" y="87496"/>
                </a:lnTo>
                <a:lnTo>
                  <a:pt x="1630724" y="58844"/>
                </a:lnTo>
                <a:lnTo>
                  <a:pt x="1607577" y="43307"/>
                </a:lnTo>
                <a:close/>
              </a:path>
              <a:path w="3226434" h="787400">
                <a:moveTo>
                  <a:pt x="1819097" y="0"/>
                </a:moveTo>
                <a:lnTo>
                  <a:pt x="1792107" y="5821"/>
                </a:lnTo>
                <a:lnTo>
                  <a:pt x="1769841" y="22432"/>
                </a:lnTo>
                <a:lnTo>
                  <a:pt x="1754712" y="48557"/>
                </a:lnTo>
                <a:lnTo>
                  <a:pt x="1749132" y="82918"/>
                </a:lnTo>
                <a:lnTo>
                  <a:pt x="1754712" y="117249"/>
                </a:lnTo>
                <a:lnTo>
                  <a:pt x="1769841" y="143359"/>
                </a:lnTo>
                <a:lnTo>
                  <a:pt x="1792107" y="159965"/>
                </a:lnTo>
                <a:lnTo>
                  <a:pt x="1819097" y="165785"/>
                </a:lnTo>
                <a:lnTo>
                  <a:pt x="1846083" y="159965"/>
                </a:lnTo>
                <a:lnTo>
                  <a:pt x="1868354" y="143359"/>
                </a:lnTo>
                <a:lnTo>
                  <a:pt x="1883490" y="117249"/>
                </a:lnTo>
                <a:lnTo>
                  <a:pt x="1889074" y="82918"/>
                </a:lnTo>
                <a:lnTo>
                  <a:pt x="1883490" y="48557"/>
                </a:lnTo>
                <a:lnTo>
                  <a:pt x="1868354" y="22432"/>
                </a:lnTo>
                <a:lnTo>
                  <a:pt x="1846083" y="5821"/>
                </a:lnTo>
                <a:lnTo>
                  <a:pt x="1819097" y="0"/>
                </a:lnTo>
                <a:close/>
              </a:path>
              <a:path w="3226434" h="787400">
                <a:moveTo>
                  <a:pt x="2192248" y="0"/>
                </a:moveTo>
                <a:lnTo>
                  <a:pt x="2165262" y="5821"/>
                </a:lnTo>
                <a:lnTo>
                  <a:pt x="2142991" y="22432"/>
                </a:lnTo>
                <a:lnTo>
                  <a:pt x="2127854" y="48557"/>
                </a:lnTo>
                <a:lnTo>
                  <a:pt x="2122271" y="82918"/>
                </a:lnTo>
                <a:lnTo>
                  <a:pt x="2127854" y="117249"/>
                </a:lnTo>
                <a:lnTo>
                  <a:pt x="2142991" y="143359"/>
                </a:lnTo>
                <a:lnTo>
                  <a:pt x="2165262" y="159965"/>
                </a:lnTo>
                <a:lnTo>
                  <a:pt x="2192248" y="165785"/>
                </a:lnTo>
                <a:lnTo>
                  <a:pt x="2219227" y="159965"/>
                </a:lnTo>
                <a:lnTo>
                  <a:pt x="2241494" y="143359"/>
                </a:lnTo>
                <a:lnTo>
                  <a:pt x="2256629" y="117249"/>
                </a:lnTo>
                <a:lnTo>
                  <a:pt x="2262212" y="82918"/>
                </a:lnTo>
                <a:lnTo>
                  <a:pt x="2256629" y="48557"/>
                </a:lnTo>
                <a:lnTo>
                  <a:pt x="2241494" y="22432"/>
                </a:lnTo>
                <a:lnTo>
                  <a:pt x="2219227" y="5821"/>
                </a:lnTo>
                <a:lnTo>
                  <a:pt x="2192248" y="0"/>
                </a:lnTo>
                <a:close/>
              </a:path>
              <a:path w="3226434" h="787400">
                <a:moveTo>
                  <a:pt x="153415" y="7429"/>
                </a:moveTo>
                <a:lnTo>
                  <a:pt x="3682" y="7429"/>
                </a:lnTo>
                <a:lnTo>
                  <a:pt x="0" y="16078"/>
                </a:lnTo>
                <a:lnTo>
                  <a:pt x="0" y="778205"/>
                </a:lnTo>
                <a:lnTo>
                  <a:pt x="3682" y="786879"/>
                </a:lnTo>
                <a:lnTo>
                  <a:pt x="153415" y="786879"/>
                </a:lnTo>
                <a:lnTo>
                  <a:pt x="157111" y="778205"/>
                </a:lnTo>
                <a:lnTo>
                  <a:pt x="157111" y="316738"/>
                </a:lnTo>
                <a:lnTo>
                  <a:pt x="212263" y="266001"/>
                </a:lnTo>
                <a:lnTo>
                  <a:pt x="157111" y="266001"/>
                </a:lnTo>
                <a:lnTo>
                  <a:pt x="157111" y="16078"/>
                </a:lnTo>
                <a:lnTo>
                  <a:pt x="153415" y="7429"/>
                </a:lnTo>
                <a:close/>
              </a:path>
              <a:path w="3226434" h="787400">
                <a:moveTo>
                  <a:pt x="376612" y="264782"/>
                </a:moveTo>
                <a:lnTo>
                  <a:pt x="213588" y="264782"/>
                </a:lnTo>
                <a:lnTo>
                  <a:pt x="316674" y="595109"/>
                </a:lnTo>
                <a:lnTo>
                  <a:pt x="332208" y="638952"/>
                </a:lnTo>
                <a:lnTo>
                  <a:pt x="352549" y="682763"/>
                </a:lnTo>
                <a:lnTo>
                  <a:pt x="378820" y="723003"/>
                </a:lnTo>
                <a:lnTo>
                  <a:pt x="412147" y="756129"/>
                </a:lnTo>
                <a:lnTo>
                  <a:pt x="453655" y="778601"/>
                </a:lnTo>
                <a:lnTo>
                  <a:pt x="504469" y="786879"/>
                </a:lnTo>
                <a:lnTo>
                  <a:pt x="549884" y="786879"/>
                </a:lnTo>
                <a:lnTo>
                  <a:pt x="556031" y="780681"/>
                </a:lnTo>
                <a:lnTo>
                  <a:pt x="558482" y="773264"/>
                </a:lnTo>
                <a:lnTo>
                  <a:pt x="566190" y="751001"/>
                </a:lnTo>
                <a:lnTo>
                  <a:pt x="505701" y="751001"/>
                </a:lnTo>
                <a:lnTo>
                  <a:pt x="485977" y="743290"/>
                </a:lnTo>
                <a:lnTo>
                  <a:pt x="468428" y="720847"/>
                </a:lnTo>
                <a:lnTo>
                  <a:pt x="452024" y="676365"/>
                </a:lnTo>
                <a:lnTo>
                  <a:pt x="435737" y="602538"/>
                </a:lnTo>
                <a:lnTo>
                  <a:pt x="376612" y="264782"/>
                </a:lnTo>
                <a:close/>
              </a:path>
              <a:path w="3226434" h="787400">
                <a:moveTo>
                  <a:pt x="1066150" y="597585"/>
                </a:moveTo>
                <a:lnTo>
                  <a:pt x="899731" y="597585"/>
                </a:lnTo>
                <a:lnTo>
                  <a:pt x="964793" y="773264"/>
                </a:lnTo>
                <a:lnTo>
                  <a:pt x="968476" y="779449"/>
                </a:lnTo>
                <a:lnTo>
                  <a:pt x="970927" y="786879"/>
                </a:lnTo>
                <a:lnTo>
                  <a:pt x="1115771" y="786879"/>
                </a:lnTo>
                <a:lnTo>
                  <a:pt x="1123437" y="785350"/>
                </a:lnTo>
                <a:lnTo>
                  <a:pt x="1129266" y="781153"/>
                </a:lnTo>
                <a:lnTo>
                  <a:pt x="1132335" y="774872"/>
                </a:lnTo>
                <a:lnTo>
                  <a:pt x="1131722" y="767092"/>
                </a:lnTo>
                <a:lnTo>
                  <a:pt x="1128611" y="757384"/>
                </a:lnTo>
                <a:lnTo>
                  <a:pt x="1126191" y="750693"/>
                </a:lnTo>
                <a:lnTo>
                  <a:pt x="1123771" y="744464"/>
                </a:lnTo>
                <a:lnTo>
                  <a:pt x="1120660" y="736142"/>
                </a:lnTo>
                <a:lnTo>
                  <a:pt x="1066150" y="597585"/>
                </a:lnTo>
                <a:close/>
              </a:path>
              <a:path w="3226434" h="787400">
                <a:moveTo>
                  <a:pt x="828535" y="1244"/>
                </a:moveTo>
                <a:lnTo>
                  <a:pt x="812558" y="1244"/>
                </a:lnTo>
                <a:lnTo>
                  <a:pt x="807681" y="7429"/>
                </a:lnTo>
                <a:lnTo>
                  <a:pt x="802766" y="18554"/>
                </a:lnTo>
                <a:lnTo>
                  <a:pt x="525348" y="738619"/>
                </a:lnTo>
                <a:lnTo>
                  <a:pt x="521665" y="747293"/>
                </a:lnTo>
                <a:lnTo>
                  <a:pt x="514299" y="751001"/>
                </a:lnTo>
                <a:lnTo>
                  <a:pt x="566190" y="751001"/>
                </a:lnTo>
                <a:lnTo>
                  <a:pt x="576897" y="720077"/>
                </a:lnTo>
                <a:lnTo>
                  <a:pt x="618642" y="597585"/>
                </a:lnTo>
                <a:lnTo>
                  <a:pt x="1066150" y="597585"/>
                </a:lnTo>
                <a:lnTo>
                  <a:pt x="1052025" y="561682"/>
                </a:lnTo>
                <a:lnTo>
                  <a:pt x="633361" y="561682"/>
                </a:lnTo>
                <a:lnTo>
                  <a:pt x="762228" y="226428"/>
                </a:lnTo>
                <a:lnTo>
                  <a:pt x="920132" y="226428"/>
                </a:lnTo>
                <a:lnTo>
                  <a:pt x="838352" y="18554"/>
                </a:lnTo>
                <a:lnTo>
                  <a:pt x="832218" y="3721"/>
                </a:lnTo>
                <a:lnTo>
                  <a:pt x="828535" y="1244"/>
                </a:lnTo>
                <a:close/>
              </a:path>
              <a:path w="3226434" h="787400">
                <a:moveTo>
                  <a:pt x="920132" y="226428"/>
                </a:moveTo>
                <a:lnTo>
                  <a:pt x="762228" y="226428"/>
                </a:lnTo>
                <a:lnTo>
                  <a:pt x="886218" y="561682"/>
                </a:lnTo>
                <a:lnTo>
                  <a:pt x="1052025" y="561682"/>
                </a:lnTo>
                <a:lnTo>
                  <a:pt x="920132" y="226428"/>
                </a:lnTo>
                <a:close/>
              </a:path>
              <a:path w="3226434" h="787400">
                <a:moveTo>
                  <a:pt x="475030" y="7429"/>
                </a:moveTo>
                <a:lnTo>
                  <a:pt x="456590" y="7429"/>
                </a:lnTo>
                <a:lnTo>
                  <a:pt x="448759" y="8704"/>
                </a:lnTo>
                <a:lnTo>
                  <a:pt x="441726" y="12066"/>
                </a:lnTo>
                <a:lnTo>
                  <a:pt x="435382" y="16821"/>
                </a:lnTo>
                <a:lnTo>
                  <a:pt x="429615" y="22275"/>
                </a:lnTo>
                <a:lnTo>
                  <a:pt x="388185" y="62790"/>
                </a:lnTo>
                <a:lnTo>
                  <a:pt x="381623" y="68901"/>
                </a:lnTo>
                <a:lnTo>
                  <a:pt x="378053" y="71767"/>
                </a:lnTo>
                <a:lnTo>
                  <a:pt x="157111" y="266001"/>
                </a:lnTo>
                <a:lnTo>
                  <a:pt x="212263" y="266001"/>
                </a:lnTo>
                <a:lnTo>
                  <a:pt x="213588" y="264782"/>
                </a:lnTo>
                <a:lnTo>
                  <a:pt x="376612" y="264782"/>
                </a:lnTo>
                <a:lnTo>
                  <a:pt x="354736" y="139814"/>
                </a:lnTo>
                <a:lnTo>
                  <a:pt x="443102" y="61849"/>
                </a:lnTo>
                <a:lnTo>
                  <a:pt x="447924" y="57394"/>
                </a:lnTo>
                <a:lnTo>
                  <a:pt x="452164" y="53978"/>
                </a:lnTo>
                <a:lnTo>
                  <a:pt x="457090" y="49861"/>
                </a:lnTo>
                <a:lnTo>
                  <a:pt x="463969" y="43307"/>
                </a:lnTo>
                <a:lnTo>
                  <a:pt x="470128" y="37109"/>
                </a:lnTo>
                <a:lnTo>
                  <a:pt x="477494" y="30949"/>
                </a:lnTo>
                <a:lnTo>
                  <a:pt x="477369" y="16821"/>
                </a:lnTo>
                <a:lnTo>
                  <a:pt x="475030" y="7429"/>
                </a:lnTo>
                <a:close/>
              </a:path>
              <a:path w="3226434" h="787400">
                <a:moveTo>
                  <a:pt x="629678" y="0"/>
                </a:moveTo>
                <a:lnTo>
                  <a:pt x="602700" y="5821"/>
                </a:lnTo>
                <a:lnTo>
                  <a:pt x="580432" y="22432"/>
                </a:lnTo>
                <a:lnTo>
                  <a:pt x="565297" y="48557"/>
                </a:lnTo>
                <a:lnTo>
                  <a:pt x="559714" y="82918"/>
                </a:lnTo>
                <a:lnTo>
                  <a:pt x="565297" y="117249"/>
                </a:lnTo>
                <a:lnTo>
                  <a:pt x="580432" y="143359"/>
                </a:lnTo>
                <a:lnTo>
                  <a:pt x="602700" y="159965"/>
                </a:lnTo>
                <a:lnTo>
                  <a:pt x="629678" y="165785"/>
                </a:lnTo>
                <a:lnTo>
                  <a:pt x="656662" y="159965"/>
                </a:lnTo>
                <a:lnTo>
                  <a:pt x="678929" y="143359"/>
                </a:lnTo>
                <a:lnTo>
                  <a:pt x="694061" y="117249"/>
                </a:lnTo>
                <a:lnTo>
                  <a:pt x="699642" y="82918"/>
                </a:lnTo>
                <a:lnTo>
                  <a:pt x="694061" y="48557"/>
                </a:lnTo>
                <a:lnTo>
                  <a:pt x="678929" y="22432"/>
                </a:lnTo>
                <a:lnTo>
                  <a:pt x="656662" y="5821"/>
                </a:lnTo>
                <a:lnTo>
                  <a:pt x="629678" y="0"/>
                </a:lnTo>
                <a:close/>
              </a:path>
              <a:path w="3226434" h="787400">
                <a:moveTo>
                  <a:pt x="1002817" y="0"/>
                </a:moveTo>
                <a:lnTo>
                  <a:pt x="975844" y="5821"/>
                </a:lnTo>
                <a:lnTo>
                  <a:pt x="953576" y="22432"/>
                </a:lnTo>
                <a:lnTo>
                  <a:pt x="938437" y="48557"/>
                </a:lnTo>
                <a:lnTo>
                  <a:pt x="932853" y="82918"/>
                </a:lnTo>
                <a:lnTo>
                  <a:pt x="938437" y="117249"/>
                </a:lnTo>
                <a:lnTo>
                  <a:pt x="953576" y="143359"/>
                </a:lnTo>
                <a:lnTo>
                  <a:pt x="975844" y="159965"/>
                </a:lnTo>
                <a:lnTo>
                  <a:pt x="1002817" y="165785"/>
                </a:lnTo>
                <a:lnTo>
                  <a:pt x="1029812" y="159965"/>
                </a:lnTo>
                <a:lnTo>
                  <a:pt x="1052077" y="143359"/>
                </a:lnTo>
                <a:lnTo>
                  <a:pt x="1067204" y="117249"/>
                </a:lnTo>
                <a:lnTo>
                  <a:pt x="1072781" y="82918"/>
                </a:lnTo>
                <a:lnTo>
                  <a:pt x="1067204" y="48557"/>
                </a:lnTo>
                <a:lnTo>
                  <a:pt x="1052077" y="22432"/>
                </a:lnTo>
                <a:lnTo>
                  <a:pt x="1029812" y="5821"/>
                </a:lnTo>
                <a:lnTo>
                  <a:pt x="1002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77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03201-8EBF-4318-A1F4-54B72981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BF138-396D-4360-8041-68C318F49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0727"/>
            <a:ext cx="5181600" cy="24362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FB1FC2-3E75-4433-B834-096D7188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0725"/>
            <a:ext cx="5181600" cy="24362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F729B2-5A4C-454B-AE99-EAFCEA66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8DC575-CCCD-488D-97AE-790DC6E0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1F508A-2751-4394-BF34-BF71DD0C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85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DBB59-8CAC-4AD4-97EA-9764F1A3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CAD071-2232-43D8-A2BA-CC8F35C3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485FA-98DD-485F-BAB6-2BBF53008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BCAC22-5098-4FB4-AD2F-8C1A76373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365B74-F4EE-4218-B1B4-EE2A64A6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90620-C39E-4746-A0DB-8137FC83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D7E084-D68D-49B4-B105-46957A63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161C99-F89D-40DA-BF07-6D3C8FE5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0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744F7-E1DE-467F-8F23-128F9483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9DDFEF-0E62-4747-ABB8-E2CA4ECF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37BE5-7127-41EE-B16D-EAF1A4A0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0C14BE-E304-4FE1-851E-07E64F4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1ACB5F-F91D-4C3C-A31C-F7836120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A92800-DDD9-4F3D-8DB7-F81CC380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A3229A-5333-4AFF-AFC9-761BF6CC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62486-445E-48BA-AFD2-6624B277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9381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E87C0-D967-42F8-85A1-AFD05E1A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493818"/>
            <a:ext cx="6172200" cy="3367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BCCF61-FC4D-441A-82AC-70D6BF927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364182"/>
            <a:ext cx="3932237" cy="15048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367DE-89AE-4AF6-8345-36F1D7DD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0B3285-D880-492A-9CA2-3C072AD8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5EDBAE-1C72-4A0F-A968-DFF7DF37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01963-6135-4D89-A4C4-5FA95E0F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989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B45B45-AD73-41F4-976D-4B68383EC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498985"/>
            <a:ext cx="6172200" cy="33620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6AFF5-4CBC-4BC2-BD80-A13F74732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68788"/>
            <a:ext cx="3932237" cy="1600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FB6314-44A2-4CBC-A147-5AB4DCAB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8DD39-6690-48DE-9DAE-33D24298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130956-E56F-4C77-831D-3AB82389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363983-3E94-43C8-81C7-3BEC1D42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197"/>
            <a:ext cx="10515600" cy="87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42AEA4-4FE8-4796-B10F-A42932D0E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41716"/>
            <a:ext cx="10515600" cy="283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D01BF-D455-45CD-A206-6492E0586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D9FB-1702-4303-994B-2C880491BE40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31DE1D-3594-4ED4-A655-278DDFE0B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0EF31-856B-43B8-A7A6-7BEF6159E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399E-4D31-46E7-933B-CF7A87AE2CC3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09D49A-BF02-41D5-9B64-647C4FC21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/>
          <a:stretch/>
        </p:blipFill>
        <p:spPr>
          <a:xfrm>
            <a:off x="6435634" y="106338"/>
            <a:ext cx="4984585" cy="1555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10A9A7-1C5E-4716-8433-F3752AC5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72"/>
          <a:stretch/>
        </p:blipFill>
        <p:spPr>
          <a:xfrm>
            <a:off x="0" y="2508068"/>
            <a:ext cx="12192000" cy="4349931"/>
          </a:xfrm>
          <a:prstGeom prst="rect">
            <a:avLst/>
          </a:prstGeom>
          <a:blipFill dpi="0" rotWithShape="1">
            <a:blip r:embed="rId16"/>
            <a:srcRect/>
            <a:tile tx="0" ty="0" sx="100000" sy="100000" flip="none" algn="tl"/>
          </a:blip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946BC-F505-4B5F-8014-36A08F375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6"/>
          <a:stretch/>
        </p:blipFill>
        <p:spPr>
          <a:xfrm>
            <a:off x="675986" y="136525"/>
            <a:ext cx="1718871" cy="17485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663440" y="3447288"/>
            <a:ext cx="2926080" cy="3118104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4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LSOI_LOGO_INDIGO_RG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117" y="1135063"/>
            <a:ext cx="2006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websit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385" y="6399213"/>
            <a:ext cx="24003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00039"/>
            <a:ext cx="109728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81214"/>
            <a:ext cx="109728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866775"/>
            <a:ext cx="8595784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7" descr="header_white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1" y="1"/>
            <a:ext cx="1962149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footer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1" y="6246813"/>
            <a:ext cx="196214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url_white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1" y="6484938"/>
            <a:ext cx="168063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4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LSOI_LOGO_INDIGO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117" y="1135063"/>
            <a:ext cx="2006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websit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385" y="6399213"/>
            <a:ext cx="24003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8072-BF32-7246-BDF0-67991F73C29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7978-5880-5C4B-839B-10069930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5EFED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bk object 17"/>
          <p:cNvSpPr/>
          <p:nvPr/>
        </p:nvSpPr>
        <p:spPr>
          <a:xfrm>
            <a:off x="5869781" y="6081118"/>
            <a:ext cx="452438" cy="446931"/>
          </a:xfrm>
          <a:custGeom>
            <a:avLst/>
            <a:gdLst/>
            <a:ahLst/>
            <a:cxnLst/>
            <a:rect l="l" t="t" r="r" b="b"/>
            <a:pathLst>
              <a:path w="482600" h="635634">
                <a:moveTo>
                  <a:pt x="480225" y="0"/>
                </a:moveTo>
                <a:lnTo>
                  <a:pt x="2387" y="0"/>
                </a:lnTo>
                <a:lnTo>
                  <a:pt x="0" y="2355"/>
                </a:lnTo>
                <a:lnTo>
                  <a:pt x="0" y="632660"/>
                </a:lnTo>
                <a:lnTo>
                  <a:pt x="2387" y="635003"/>
                </a:lnTo>
                <a:lnTo>
                  <a:pt x="480225" y="635003"/>
                </a:lnTo>
                <a:lnTo>
                  <a:pt x="482600" y="632660"/>
                </a:lnTo>
                <a:lnTo>
                  <a:pt x="482600" y="620916"/>
                </a:lnTo>
                <a:lnTo>
                  <a:pt x="14363" y="620916"/>
                </a:lnTo>
                <a:lnTo>
                  <a:pt x="14363" y="14099"/>
                </a:lnTo>
                <a:lnTo>
                  <a:pt x="482600" y="14099"/>
                </a:lnTo>
                <a:lnTo>
                  <a:pt x="482600" y="2355"/>
                </a:lnTo>
                <a:lnTo>
                  <a:pt x="480225" y="0"/>
                </a:lnTo>
                <a:close/>
              </a:path>
              <a:path w="482600" h="635634">
                <a:moveTo>
                  <a:pt x="482600" y="14099"/>
                </a:moveTo>
                <a:lnTo>
                  <a:pt x="468249" y="14099"/>
                </a:lnTo>
                <a:lnTo>
                  <a:pt x="468249" y="620916"/>
                </a:lnTo>
                <a:lnTo>
                  <a:pt x="482600" y="620916"/>
                </a:lnTo>
                <a:lnTo>
                  <a:pt x="482600" y="14099"/>
                </a:lnTo>
                <a:close/>
              </a:path>
              <a:path w="482600" h="635634">
                <a:moveTo>
                  <a:pt x="213042" y="169553"/>
                </a:moveTo>
                <a:lnTo>
                  <a:pt x="156552" y="169553"/>
                </a:lnTo>
                <a:lnTo>
                  <a:pt x="154165" y="171897"/>
                </a:lnTo>
                <a:lnTo>
                  <a:pt x="154165" y="463094"/>
                </a:lnTo>
                <a:lnTo>
                  <a:pt x="156552" y="465449"/>
                </a:lnTo>
                <a:lnTo>
                  <a:pt x="213042" y="465449"/>
                </a:lnTo>
                <a:lnTo>
                  <a:pt x="215442" y="463094"/>
                </a:lnTo>
                <a:lnTo>
                  <a:pt x="215442" y="285089"/>
                </a:lnTo>
                <a:lnTo>
                  <a:pt x="236363" y="267252"/>
                </a:lnTo>
                <a:lnTo>
                  <a:pt x="215442" y="267252"/>
                </a:lnTo>
                <a:lnTo>
                  <a:pt x="215442" y="171897"/>
                </a:lnTo>
                <a:lnTo>
                  <a:pt x="213042" y="169553"/>
                </a:lnTo>
                <a:close/>
              </a:path>
              <a:path w="482600" h="635634">
                <a:moveTo>
                  <a:pt x="300895" y="266302"/>
                </a:moveTo>
                <a:lnTo>
                  <a:pt x="237477" y="266302"/>
                </a:lnTo>
                <a:lnTo>
                  <a:pt x="277672" y="392657"/>
                </a:lnTo>
                <a:lnTo>
                  <a:pt x="287440" y="417696"/>
                </a:lnTo>
                <a:lnTo>
                  <a:pt x="301920" y="441200"/>
                </a:lnTo>
                <a:lnTo>
                  <a:pt x="322596" y="458631"/>
                </a:lnTo>
                <a:lnTo>
                  <a:pt x="350951" y="465449"/>
                </a:lnTo>
                <a:lnTo>
                  <a:pt x="364820" y="465449"/>
                </a:lnTo>
                <a:lnTo>
                  <a:pt x="367220" y="463094"/>
                </a:lnTo>
                <a:lnTo>
                  <a:pt x="367220" y="454643"/>
                </a:lnTo>
                <a:lnTo>
                  <a:pt x="364820" y="452300"/>
                </a:lnTo>
                <a:lnTo>
                  <a:pt x="356209" y="452300"/>
                </a:lnTo>
                <a:lnTo>
                  <a:pt x="345744" y="449894"/>
                </a:lnTo>
                <a:lnTo>
                  <a:pt x="337478" y="441148"/>
                </a:lnTo>
                <a:lnTo>
                  <a:pt x="330558" y="423771"/>
                </a:lnTo>
                <a:lnTo>
                  <a:pt x="324129" y="395469"/>
                </a:lnTo>
                <a:lnTo>
                  <a:pt x="300895" y="266302"/>
                </a:lnTo>
                <a:close/>
              </a:path>
              <a:path w="482600" h="635634">
                <a:moveTo>
                  <a:pt x="341845" y="169553"/>
                </a:moveTo>
                <a:lnTo>
                  <a:pt x="328447" y="169553"/>
                </a:lnTo>
                <a:lnTo>
                  <a:pt x="325081" y="172365"/>
                </a:lnTo>
                <a:lnTo>
                  <a:pt x="321741" y="175191"/>
                </a:lnTo>
                <a:lnTo>
                  <a:pt x="215442" y="267252"/>
                </a:lnTo>
                <a:lnTo>
                  <a:pt x="236363" y="267252"/>
                </a:lnTo>
                <a:lnTo>
                  <a:pt x="237477" y="266302"/>
                </a:lnTo>
                <a:lnTo>
                  <a:pt x="300895" y="266302"/>
                </a:lnTo>
                <a:lnTo>
                  <a:pt x="292531" y="219809"/>
                </a:lnTo>
                <a:lnTo>
                  <a:pt x="338963" y="179891"/>
                </a:lnTo>
                <a:lnTo>
                  <a:pt x="342315" y="177078"/>
                </a:lnTo>
                <a:lnTo>
                  <a:pt x="342798" y="175191"/>
                </a:lnTo>
                <a:lnTo>
                  <a:pt x="342798" y="171897"/>
                </a:lnTo>
                <a:lnTo>
                  <a:pt x="341845" y="169553"/>
                </a:lnTo>
                <a:close/>
              </a:path>
            </a:pathLst>
          </a:custGeom>
          <a:solidFill>
            <a:srgbClr val="1A425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301" y="2035969"/>
            <a:ext cx="6985397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rgbClr val="E9626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1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22826302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hyperlink" Target="https://vimeo.com/22282618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hyperlink" Target="https://www.youtube.com/watch?v=UCoMOBhpYF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732" y="3429000"/>
            <a:ext cx="9540536" cy="154825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CCBE CONFERENCE: </a:t>
            </a:r>
            <a:br>
              <a:rPr lang="fr-FR" sz="32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LAWYERS, CHALLENGES AND OPPORTUNITIES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L42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i="1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allfornet</a:t>
            </a:r>
            <a:endParaRPr lang="fr-FR" sz="3200" i="1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C230D953-7C64-8843-A27C-4AB687D18434}"/>
              </a:ext>
            </a:extLst>
          </p:cNvPr>
          <p:cNvSpPr/>
          <p:nvPr/>
        </p:nvSpPr>
        <p:spPr>
          <a:xfrm rot="16200000">
            <a:off x="8628354" y="4221076"/>
            <a:ext cx="1134616" cy="4710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24D140-92E2-574B-9F19-7A653ED7341E}"/>
              </a:ext>
            </a:extLst>
          </p:cNvPr>
          <p:cNvSpPr/>
          <p:nvPr/>
        </p:nvSpPr>
        <p:spPr>
          <a:xfrm>
            <a:off x="3029986" y="4776271"/>
            <a:ext cx="6266622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E4CD19-D74B-1A40-AFC5-7FD6E6839C21}"/>
              </a:ext>
            </a:extLst>
          </p:cNvPr>
          <p:cNvSpPr/>
          <p:nvPr/>
        </p:nvSpPr>
        <p:spPr>
          <a:xfrm rot="16200000">
            <a:off x="2492288" y="4281644"/>
            <a:ext cx="1196525" cy="288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7FDAE-54C1-3546-B259-8FB2B3B7291F}"/>
              </a:ext>
            </a:extLst>
          </p:cNvPr>
          <p:cNvSpPr/>
          <p:nvPr/>
        </p:nvSpPr>
        <p:spPr>
          <a:xfrm rot="16200000">
            <a:off x="2575739" y="1892627"/>
            <a:ext cx="1196525" cy="288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08D60-A464-7349-8E65-0D716699CDDB}"/>
              </a:ext>
            </a:extLst>
          </p:cNvPr>
          <p:cNvSpPr/>
          <p:nvPr/>
        </p:nvSpPr>
        <p:spPr>
          <a:xfrm>
            <a:off x="7969528" y="2381871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Clients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4E4D8-C4F5-1F45-A3F8-A3BE3E0921EA}"/>
              </a:ext>
            </a:extLst>
          </p:cNvPr>
          <p:cNvSpPr/>
          <p:nvPr/>
        </p:nvSpPr>
        <p:spPr>
          <a:xfrm>
            <a:off x="4871211" y="2406097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Law Firms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5D0C1-C9EB-6C49-AF40-123FCE68F2F2}"/>
              </a:ext>
            </a:extLst>
          </p:cNvPr>
          <p:cNvSpPr/>
          <p:nvPr/>
        </p:nvSpPr>
        <p:spPr>
          <a:xfrm>
            <a:off x="1805197" y="2424940"/>
            <a:ext cx="2449581" cy="1464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Legal</a:t>
            </a:r>
          </a:p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Tech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927D9EC-28A4-E041-8F19-B699CF97CDED}"/>
              </a:ext>
            </a:extLst>
          </p:cNvPr>
          <p:cNvSpPr/>
          <p:nvPr/>
        </p:nvSpPr>
        <p:spPr>
          <a:xfrm>
            <a:off x="4254777" y="2925626"/>
            <a:ext cx="616433" cy="4737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1B72A77-58EE-5F49-BF92-6746CF771CDE}"/>
              </a:ext>
            </a:extLst>
          </p:cNvPr>
          <p:cNvSpPr/>
          <p:nvPr/>
        </p:nvSpPr>
        <p:spPr>
          <a:xfrm>
            <a:off x="7322137" y="2914859"/>
            <a:ext cx="616433" cy="4737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F090125-574E-E241-8837-426A2AE4BFF3}"/>
              </a:ext>
            </a:extLst>
          </p:cNvPr>
          <p:cNvSpPr/>
          <p:nvPr/>
        </p:nvSpPr>
        <p:spPr>
          <a:xfrm rot="5400000">
            <a:off x="8676810" y="1546726"/>
            <a:ext cx="1035015" cy="47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06ADE-5130-744B-831B-681E516EDB2A}"/>
              </a:ext>
            </a:extLst>
          </p:cNvPr>
          <p:cNvSpPr/>
          <p:nvPr/>
        </p:nvSpPr>
        <p:spPr>
          <a:xfrm>
            <a:off x="3029986" y="1266100"/>
            <a:ext cx="6266622" cy="247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B0012-90D5-504E-BD2F-4C48DC70E4A6}"/>
              </a:ext>
            </a:extLst>
          </p:cNvPr>
          <p:cNvSpPr/>
          <p:nvPr/>
        </p:nvSpPr>
        <p:spPr>
          <a:xfrm>
            <a:off x="4871210" y="4209635"/>
            <a:ext cx="2449581" cy="1464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New Players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15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6BE-78CD-7248-95F3-243CBCA1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17" y="2957043"/>
            <a:ext cx="8766547" cy="2453832"/>
          </a:xfrm>
        </p:spPr>
        <p:txBody>
          <a:bodyPr>
            <a:noAutofit/>
          </a:bodyPr>
          <a:lstStyle/>
          <a:p>
            <a:br>
              <a:rPr lang="nl-BE" sz="7150" b="1" dirty="0"/>
            </a:br>
            <a:r>
              <a:rPr lang="nl-BE" sz="7150" dirty="0"/>
              <a:t>Think </a:t>
            </a:r>
            <a:r>
              <a:rPr lang="nl-BE" sz="7150" b="1" dirty="0"/>
              <a:t>strategy</a:t>
            </a:r>
            <a:r>
              <a:rPr lang="nl-BE" sz="7150" dirty="0"/>
              <a:t> </a:t>
            </a:r>
            <a:br>
              <a:rPr lang="nl-BE" sz="7150" dirty="0"/>
            </a:br>
            <a:r>
              <a:rPr lang="nl-BE" sz="7150" dirty="0"/>
              <a:t>before innovation</a:t>
            </a:r>
            <a:endParaRPr lang="en-US" sz="71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84DE-C79F-5345-B6D4-304A68680384}"/>
              </a:ext>
            </a:extLst>
          </p:cNvPr>
          <p:cNvSpPr txBox="1"/>
          <p:nvPr/>
        </p:nvSpPr>
        <p:spPr>
          <a:xfrm>
            <a:off x="1601417" y="1006510"/>
            <a:ext cx="1153943" cy="19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188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nl-BE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6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F62A06-5D3B-D641-A3C1-C0AEB05112DE}"/>
              </a:ext>
            </a:extLst>
          </p:cNvPr>
          <p:cNvSpPr/>
          <p:nvPr/>
        </p:nvSpPr>
        <p:spPr>
          <a:xfrm>
            <a:off x="1501591" y="251014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F96E33-9B12-AA44-9C49-84B251528F9F}"/>
              </a:ext>
            </a:extLst>
          </p:cNvPr>
          <p:cNvSpPr/>
          <p:nvPr/>
        </p:nvSpPr>
        <p:spPr>
          <a:xfrm>
            <a:off x="3805520" y="251013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744D72-6F8B-1846-8F02-C37B5435EA0E}"/>
              </a:ext>
            </a:extLst>
          </p:cNvPr>
          <p:cNvSpPr/>
          <p:nvPr/>
        </p:nvSpPr>
        <p:spPr>
          <a:xfrm>
            <a:off x="6185649" y="251013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0220E-0AD5-044F-8E13-76BA340245D7}"/>
              </a:ext>
            </a:extLst>
          </p:cNvPr>
          <p:cNvSpPr/>
          <p:nvPr/>
        </p:nvSpPr>
        <p:spPr>
          <a:xfrm>
            <a:off x="8565778" y="251013"/>
            <a:ext cx="2205318" cy="2026024"/>
          </a:xfrm>
          <a:prstGeom prst="ellipse">
            <a:avLst/>
          </a:prstGeom>
          <a:solidFill>
            <a:srgbClr val="4EFF2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ACCCC-4FB0-5A46-95A5-A36B9EC29C1F}"/>
              </a:ext>
            </a:extLst>
          </p:cNvPr>
          <p:cNvSpPr/>
          <p:nvPr/>
        </p:nvSpPr>
        <p:spPr>
          <a:xfrm>
            <a:off x="1367122" y="2447362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06F64-35EA-5A4C-87E6-1AB9E9E4CE38}"/>
              </a:ext>
            </a:extLst>
          </p:cNvPr>
          <p:cNvSpPr/>
          <p:nvPr/>
        </p:nvSpPr>
        <p:spPr>
          <a:xfrm>
            <a:off x="3671051" y="2447361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B7DA91-63EB-A448-B4BB-7A0BE022AFF9}"/>
              </a:ext>
            </a:extLst>
          </p:cNvPr>
          <p:cNvSpPr/>
          <p:nvPr/>
        </p:nvSpPr>
        <p:spPr>
          <a:xfrm>
            <a:off x="6051180" y="2447361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A5A4FC-1304-1446-A76E-8A18B96FB461}"/>
              </a:ext>
            </a:extLst>
          </p:cNvPr>
          <p:cNvSpPr/>
          <p:nvPr/>
        </p:nvSpPr>
        <p:spPr>
          <a:xfrm>
            <a:off x="8431309" y="2447361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860C42-7C98-D846-847B-AEFEFB3630DF}"/>
              </a:ext>
            </a:extLst>
          </p:cNvPr>
          <p:cNvSpPr/>
          <p:nvPr/>
        </p:nvSpPr>
        <p:spPr>
          <a:xfrm>
            <a:off x="1376088" y="4589923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B8D730-9C03-0742-9797-84699EFA544F}"/>
              </a:ext>
            </a:extLst>
          </p:cNvPr>
          <p:cNvSpPr/>
          <p:nvPr/>
        </p:nvSpPr>
        <p:spPr>
          <a:xfrm>
            <a:off x="3680017" y="4589922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F2AF87-CF11-FB48-BA79-6E13E42826D4}"/>
              </a:ext>
            </a:extLst>
          </p:cNvPr>
          <p:cNvSpPr/>
          <p:nvPr/>
        </p:nvSpPr>
        <p:spPr>
          <a:xfrm>
            <a:off x="6060146" y="4589922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ADF282-8C78-1649-B240-4E17E568D836}"/>
              </a:ext>
            </a:extLst>
          </p:cNvPr>
          <p:cNvSpPr/>
          <p:nvPr/>
        </p:nvSpPr>
        <p:spPr>
          <a:xfrm>
            <a:off x="8440275" y="4589922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5EB7D-551A-4444-B880-C0E70B61B94D}"/>
              </a:ext>
            </a:extLst>
          </p:cNvPr>
          <p:cNvSpPr/>
          <p:nvPr/>
        </p:nvSpPr>
        <p:spPr>
          <a:xfrm>
            <a:off x="8565778" y="251013"/>
            <a:ext cx="2205318" cy="202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5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06" y="233083"/>
            <a:ext cx="9780494" cy="627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07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6BE-78CD-7248-95F3-243CBCA1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17" y="2957043"/>
            <a:ext cx="8766547" cy="2453832"/>
          </a:xfrm>
        </p:spPr>
        <p:txBody>
          <a:bodyPr>
            <a:noAutofit/>
          </a:bodyPr>
          <a:lstStyle/>
          <a:p>
            <a:r>
              <a:rPr lang="nl-BE" sz="7150" dirty="0"/>
              <a:t>Become a </a:t>
            </a:r>
            <a:r>
              <a:rPr lang="nl-BE" sz="7150" b="1" dirty="0"/>
              <a:t>curious and active follower</a:t>
            </a:r>
            <a:endParaRPr lang="en-US" sz="715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84DE-C79F-5345-B6D4-304A68680384}"/>
              </a:ext>
            </a:extLst>
          </p:cNvPr>
          <p:cNvSpPr txBox="1"/>
          <p:nvPr/>
        </p:nvSpPr>
        <p:spPr>
          <a:xfrm>
            <a:off x="1601417" y="1006510"/>
            <a:ext cx="1153943" cy="19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188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nl-BE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39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6BE-78CD-7248-95F3-243CBCA1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17" y="2957043"/>
            <a:ext cx="8766547" cy="2453832"/>
          </a:xfrm>
        </p:spPr>
        <p:txBody>
          <a:bodyPr>
            <a:noAutofit/>
          </a:bodyPr>
          <a:lstStyle/>
          <a:p>
            <a:r>
              <a:rPr lang="nl-BE" sz="7150" dirty="0"/>
              <a:t>Make technology a </a:t>
            </a:r>
            <a:r>
              <a:rPr lang="nl-BE" sz="7150" b="1" dirty="0"/>
              <a:t>pillar of your culture</a:t>
            </a:r>
            <a:endParaRPr lang="en-US" sz="715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84DE-C79F-5345-B6D4-304A68680384}"/>
              </a:ext>
            </a:extLst>
          </p:cNvPr>
          <p:cNvSpPr txBox="1"/>
          <p:nvPr/>
        </p:nvSpPr>
        <p:spPr>
          <a:xfrm>
            <a:off x="1601417" y="1006510"/>
            <a:ext cx="1153943" cy="19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188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nl-BE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24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6BE-78CD-7248-95F3-243CBCA1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17" y="2957043"/>
            <a:ext cx="8766547" cy="2453832"/>
          </a:xfrm>
        </p:spPr>
        <p:txBody>
          <a:bodyPr>
            <a:noAutofit/>
          </a:bodyPr>
          <a:lstStyle/>
          <a:p>
            <a:r>
              <a:rPr lang="nl-BE" sz="7150" dirty="0"/>
              <a:t>Consider </a:t>
            </a:r>
            <a:r>
              <a:rPr lang="nl-BE" sz="7150" b="1" dirty="0"/>
              <a:t>alternative pricing</a:t>
            </a:r>
            <a:endParaRPr lang="en-US" sz="715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84DE-C79F-5345-B6D4-304A68680384}"/>
              </a:ext>
            </a:extLst>
          </p:cNvPr>
          <p:cNvSpPr txBox="1"/>
          <p:nvPr/>
        </p:nvSpPr>
        <p:spPr>
          <a:xfrm>
            <a:off x="1601417" y="1006510"/>
            <a:ext cx="1153943" cy="19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188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nl-BE" sz="1463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771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31A24-70B9-D246-8A48-4983E398E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4" y="1488188"/>
            <a:ext cx="8992913" cy="45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536F-3BB5-43F3-BB37-4B0E7B5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OPENING REMARKS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4162-6AD9-4EAC-A5D2-3E99A34B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6269"/>
            <a:ext cx="10515600" cy="28352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en-GB" sz="2600" b="1" dirty="0"/>
            </a:br>
            <a:r>
              <a:rPr lang="fr-BE" sz="2600" b="1" dirty="0">
                <a:solidFill>
                  <a:schemeClr val="bg2">
                    <a:lumMod val="50000"/>
                  </a:schemeClr>
                </a:solidFill>
              </a:rPr>
              <a:t>EUROPEAN JUDICIAL TRAINING:</a:t>
            </a:r>
            <a:br>
              <a:rPr lang="fr-BE" sz="2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2600" b="1" dirty="0">
                <a:solidFill>
                  <a:schemeClr val="bg2">
                    <a:lumMod val="50000"/>
                  </a:schemeClr>
                </a:solidFill>
              </a:rPr>
              <a:t>A NEW TRAINING STRATEGY</a:t>
            </a:r>
            <a:br>
              <a:rPr lang="en-GB" sz="2600" dirty="0">
                <a:solidFill>
                  <a:schemeClr val="bg2">
                    <a:lumMod val="50000"/>
                  </a:schemeClr>
                </a:solidFill>
              </a:rPr>
            </a:br>
            <a:endParaRPr lang="en-GB" sz="2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BE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BE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</a:rPr>
              <a:t>PETER CSONKA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605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491" y="2334638"/>
            <a:ext cx="8204637" cy="2623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PLENARY: </a:t>
            </a:r>
            <a:b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soft </a:t>
            </a:r>
            <a:r>
              <a:rPr lang="fr-FR" sz="5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fr-FR" sz="5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2906"/>
            <a:ext cx="10515600" cy="872373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35483"/>
              </p:ext>
            </p:extLst>
          </p:nvPr>
        </p:nvGraphicFramePr>
        <p:xfrm>
          <a:off x="1752600" y="2913669"/>
          <a:ext cx="8626813" cy="327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53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1108953" y="3510118"/>
            <a:ext cx="10000034" cy="183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BENEDICTE BURY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CCBE expert, Conseil national des barreaux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 HENRY DE FRAHAN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and </a:t>
            </a:r>
            <a:r>
              <a:rPr lang="fr-BE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co-founder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FrahanBlondé</a:t>
            </a:r>
            <a:endParaRPr lang="fr-BE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MAULEON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Expert in Business Transformation, Professor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PLENARY – Speakers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356374" y="3490663"/>
            <a:ext cx="5495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management of the law firm:</a:t>
            </a:r>
          </a:p>
          <a:p>
            <a:pPr algn="ctr"/>
            <a:endParaRPr lang="en-GB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an agile manager to a designed lawyer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PLENARY – Future soft </a:t>
            </a:r>
            <a:r>
              <a:rPr lang="fr-BE" sz="3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BENEDICTE BURY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80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356374" y="3490663"/>
            <a:ext cx="5495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management of the law firm:</a:t>
            </a:r>
          </a:p>
          <a:p>
            <a:pPr algn="ctr"/>
            <a:endParaRPr lang="en-GB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an agile manager to a designed lawyer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PLENARY – Future soft </a:t>
            </a:r>
            <a:r>
              <a:rPr lang="fr-BE" sz="3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8587" y="6021422"/>
            <a:ext cx="381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 HENRY DE FRAHAN</a:t>
            </a:r>
          </a:p>
        </p:txBody>
      </p:sp>
    </p:spTree>
    <p:extLst>
      <p:ext uri="{BB962C8B-B14F-4D97-AF65-F5344CB8AC3E}">
        <p14:creationId xmlns:p14="http://schemas.microsoft.com/office/powerpoint/2010/main" val="346131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356374" y="3490663"/>
            <a:ext cx="5495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management of the law firm:</a:t>
            </a:r>
          </a:p>
          <a:p>
            <a:pPr algn="ctr"/>
            <a:endParaRPr lang="en-GB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an agile manager to a designed lawyer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PLENARY – Future soft </a:t>
            </a:r>
            <a:r>
              <a:rPr lang="fr-BE" sz="3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MAULEON</a:t>
            </a:r>
          </a:p>
        </p:txBody>
      </p:sp>
    </p:spTree>
    <p:extLst>
      <p:ext uri="{BB962C8B-B14F-4D97-AF65-F5344CB8AC3E}">
        <p14:creationId xmlns:p14="http://schemas.microsoft.com/office/powerpoint/2010/main" val="378469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66" y="3161490"/>
            <a:ext cx="9540536" cy="1548258"/>
          </a:xfrm>
        </p:spPr>
        <p:txBody>
          <a:bodyPr>
            <a:noAutofit/>
          </a:bodyPr>
          <a:lstStyle/>
          <a:p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BREAK 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extLst>
      <p:ext uri="{BB962C8B-B14F-4D97-AF65-F5344CB8AC3E}">
        <p14:creationId xmlns:p14="http://schemas.microsoft.com/office/powerpoint/2010/main" val="329775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2470826"/>
            <a:ext cx="9148220" cy="2623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PLENARY: </a:t>
            </a:r>
            <a:b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600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FR" sz="5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1108953" y="3510118"/>
            <a:ext cx="10000034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LONBAY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 Law </a:t>
            </a:r>
            <a:r>
              <a:rPr lang="fr-BE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B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 KEBEDE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fr-B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Ecole Régionale des Avocats du Grand Est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RORY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O’BOYLE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Solicitor, </a:t>
            </a:r>
            <a:r>
              <a:rPr lang="en-GB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 Co-ordinator at the Law Society of Ireland </a:t>
            </a:r>
            <a:endParaRPr lang="fr-BE" sz="2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JARKKO MÄNNISTÖ</a:t>
            </a: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Attorney, LL.D.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 – Speakers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5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510118"/>
            <a:ext cx="584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 and the new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effective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e-learning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 – Innovative Learning Methods 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LONBAY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02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510118"/>
            <a:ext cx="584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 and the new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effective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e-learning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 – Innovative Learning Methods 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 KEBEDE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73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510118"/>
            <a:ext cx="584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 and the new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effective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e-learning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 – Innovative Learning Methods 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RORY O’BOYLE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A70B-515B-4851-9DF6-A16F78F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OPENING REMARKS</a:t>
            </a:r>
            <a:endParaRPr lang="en-GB" sz="3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15BF0-A303-4D44-8A73-1C7339D79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83524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RUTHVEN GEMMEL WS</a:t>
            </a:r>
            <a:r>
              <a:rPr lang="fr-B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CCBE </a:t>
            </a:r>
            <a:r>
              <a:rPr lang="fr-BE" i="1" dirty="0" err="1">
                <a:solidFill>
                  <a:schemeClr val="bg2">
                    <a:lumMod val="50000"/>
                  </a:schemeClr>
                </a:solidFill>
              </a:rPr>
              <a:t>President</a:t>
            </a:r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PIER GIOVANNI TRAVERSA</a:t>
            </a:r>
            <a:r>
              <a:rPr lang="fr-B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BE" i="1" dirty="0" err="1">
                <a:solidFill>
                  <a:schemeClr val="bg2">
                    <a:lumMod val="50000"/>
                  </a:schemeClr>
                </a:solidFill>
              </a:rPr>
              <a:t>Chariman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 of the CCBE Training </a:t>
            </a:r>
            <a:r>
              <a:rPr lang="fr-BE" i="1" dirty="0" err="1">
                <a:solidFill>
                  <a:schemeClr val="bg2">
                    <a:lumMod val="50000"/>
                  </a:schemeClr>
                </a:solidFill>
              </a:rPr>
              <a:t>Committee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NTOINE HENRY DE FRAHAN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Expert and co-founder of 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FrahanBlondé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ETER CSONKA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European Commission, DG Justice and Consumers</a:t>
            </a:r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412902"/>
            <a:ext cx="5523273" cy="1628603"/>
          </a:xfrm>
        </p:spPr>
        <p:txBody>
          <a:bodyPr/>
          <a:lstStyle/>
          <a:p>
            <a:r>
              <a:rPr lang="en-IE" dirty="0"/>
              <a:t>CCBE December 2017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518055"/>
            <a:ext cx="7697804" cy="1046898"/>
          </a:xfrm>
        </p:spPr>
        <p:txBody>
          <a:bodyPr>
            <a:normAutofit/>
          </a:bodyPr>
          <a:lstStyle/>
          <a:p>
            <a:r>
              <a:rPr lang="en-IE" sz="2000" dirty="0"/>
              <a:t>Rory O’Boyle, Solicitor, Diploma Manager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4" y="3971144"/>
            <a:ext cx="26765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584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/>
              <a:t>Overview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82" y="1313646"/>
            <a:ext cx="5424305" cy="27882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IE" dirty="0"/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Technology and why we use it 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Webcasting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Online courses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Massive Open Online Courses (MOOCs)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iPad programme for trainee solicitors &amp; the Apple Distinguished Program for 2015–2017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/>
              <a:t>First – who we are!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86" y="1792751"/>
            <a:ext cx="3152068" cy="21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86" y="3984060"/>
            <a:ext cx="3152068" cy="21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7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Law Society of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dirty="0"/>
              <a:t>Regulation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Representation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Education</a:t>
            </a:r>
          </a:p>
          <a:p>
            <a:endParaRPr lang="en-IE" sz="3200" dirty="0"/>
          </a:p>
          <a:p>
            <a:endParaRPr lang="en-IE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92" y="1974168"/>
            <a:ext cx="25781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80" y="4086875"/>
            <a:ext cx="26273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00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Education Department of LSI</a:t>
            </a:r>
          </a:p>
        </p:txBody>
      </p:sp>
      <p:pic>
        <p:nvPicPr>
          <p:cNvPr id="1027" name="Picture 3" descr="C:\Users\Public\Pictures\Sample Pictures\lecture thea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355" y="1055886"/>
            <a:ext cx="3209732" cy="21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ample Pictures\parchmen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055886"/>
            <a:ext cx="3168085" cy="21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3398" y="3675986"/>
            <a:ext cx="8229600" cy="23752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E" sz="2400" dirty="0"/>
              <a:t>The Professional Practice Courses  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Professional Training</a:t>
            </a:r>
          </a:p>
          <a:p>
            <a:pPr>
              <a:buFont typeface="Wingdings" pitchFamily="2" charset="2"/>
              <a:buChar char="Ø"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The Diploma Centre </a:t>
            </a:r>
          </a:p>
          <a:p>
            <a:pPr>
              <a:buFont typeface="Wingdings" pitchFamily="2" charset="2"/>
              <a:buChar char="Ø"/>
            </a:pPr>
            <a:endParaRPr lang="en-IE" sz="2400" dirty="0"/>
          </a:p>
          <a:p>
            <a:endParaRPr lang="en-IE" dirty="0"/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5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sym typeface="Palatino" charset="0"/>
              </a:rPr>
              <a:t>Technology and why we use it</a:t>
            </a:r>
            <a:endParaRPr lang="en-I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b="1" dirty="0"/>
          </a:p>
          <a:p>
            <a:endParaRPr lang="en-IE" b="1" dirty="0"/>
          </a:p>
          <a:p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>
              <a:buFont typeface="Wingdings" pitchFamily="2" charset="2"/>
              <a:buChar char="Ø"/>
            </a:pPr>
            <a:r>
              <a:rPr lang="en-IE" b="1" dirty="0"/>
              <a:t>Accessibility: </a:t>
            </a:r>
            <a:r>
              <a:rPr lang="en-IE" dirty="0"/>
              <a:t>We can serve the profession nationwide and those based internationally 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ea typeface="Helvetica Light" charset="0"/>
                <a:cs typeface="Helvetica Light" charset="0"/>
                <a:sym typeface="Helvetica Light" charset="0"/>
              </a:rPr>
              <a:t>Educational value: </a:t>
            </a:r>
            <a:r>
              <a:rPr lang="en-US" dirty="0">
                <a:solidFill>
                  <a:schemeClr val="tx1"/>
                </a:solidFill>
                <a:ea typeface="Helvetica Light" charset="0"/>
                <a:cs typeface="Helvetica Light" charset="0"/>
                <a:sym typeface="Helvetica Light" charset="0"/>
              </a:rPr>
              <a:t>Technology leads to more effective ways of learning, maximizes opportunities to connect, and provides effective revisionary tools for exams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sym typeface="Helvetica Light" charset="0"/>
              </a:rPr>
              <a:t>Flexibility: </a:t>
            </a:r>
            <a:r>
              <a:rPr lang="en-US" dirty="0">
                <a:solidFill>
                  <a:schemeClr val="tx1"/>
                </a:solidFill>
                <a:sym typeface="Helvetica Light" charset="0"/>
              </a:rPr>
              <a:t>Time poor </a:t>
            </a:r>
            <a:r>
              <a:rPr lang="en-IE" dirty="0"/>
              <a:t>practitioners have a variety of means to access our courses and consume content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ea typeface="Helvetica Light" charset="0"/>
                <a:cs typeface="Helvetica Light" charset="0"/>
                <a:sym typeface="Helvetica Light" charset="0"/>
              </a:rPr>
              <a:t>Relevance: </a:t>
            </a:r>
            <a:r>
              <a:rPr lang="en-US" dirty="0">
                <a:solidFill>
                  <a:schemeClr val="tx1"/>
                </a:solidFill>
                <a:ea typeface="Helvetica Light" charset="0"/>
                <a:cs typeface="Helvetica Light" charset="0"/>
                <a:sym typeface="Helvetica Light" charset="0"/>
              </a:rPr>
              <a:t>It mirrors what is happening in practice and real life, technology and up skilling (Charles &amp; Killian 2011)</a:t>
            </a:r>
          </a:p>
          <a:p>
            <a:endParaRPr lang="en-US" dirty="0">
              <a:solidFill>
                <a:schemeClr val="tx1"/>
              </a:solidFill>
              <a:ea typeface="Helvetica Light" charset="0"/>
              <a:cs typeface="Helvetica Light" charset="0"/>
              <a:sym typeface="Helvetica Light" charset="0"/>
            </a:endParaRPr>
          </a:p>
          <a:p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21" y="1102036"/>
            <a:ext cx="4083184" cy="19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roryob\AppData\Local\Microsoft\Windows\Temporary Internet Files\Content.Outlook\O5EN6KAI\Screen Shot 2017-12-12 at 11.56.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50" y="1044575"/>
            <a:ext cx="2071688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9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Diploma Centre</a:t>
            </a:r>
          </a:p>
        </p:txBody>
      </p:sp>
      <p:pic>
        <p:nvPicPr>
          <p:cNvPr id="7170" name="Picture 2" descr="I:\Diplomas\Marketing\06 Photos\2017 Photos\Group Photo 27-06-2017\Diploma-Team-2017-Irishlawaw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044576"/>
            <a:ext cx="4857746" cy="32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4572" y="4442135"/>
            <a:ext cx="6852258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Postgraduate certificate, diploma and Master’s degree courses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Flexible on-site and online learning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Diverse range of specialist legal courses that reflect value, relevance and practicality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Public legal educaiton initiatives; MOOCs, Street Law &amp; prison programmes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srgbClr val="0B0039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3" descr="I:\Diplomas\Marketing\Miscellaneous\Awards Submissions\Irish Law Awards\2017\2017_Winner_Service_Provider_to_the_Legal_Profes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796" y="2106153"/>
            <a:ext cx="2244004" cy="18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395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c\Desktop\iitd graphics\iitd byrne wallac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598" y="1019751"/>
            <a:ext cx="6520447" cy="36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6600" y="331401"/>
            <a:ext cx="622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B0039"/>
                </a:solidFill>
                <a:latin typeface="Arial" charset="0"/>
                <a:cs typeface="Arial" charset="0"/>
              </a:rPr>
              <a:t>Webcasting onscreen delivery</a:t>
            </a: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555" y="4942648"/>
            <a:ext cx="606725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</a:pPr>
            <a:r>
              <a:rPr lang="en-IE" b="1" dirty="0">
                <a:solidFill>
                  <a:srgbClr val="0B0039"/>
                </a:solidFill>
                <a:latin typeface="Arial"/>
                <a:cs typeface="Arial"/>
              </a:rPr>
              <a:t>In addition to: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Customised learning materials appropriate for online learning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Attention to design and multimedia learning principles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Wingdings" pitchFamily="2" charset="2"/>
              <a:buChar char="Ø"/>
            </a:pPr>
            <a:r>
              <a:rPr lang="en-IE" dirty="0">
                <a:solidFill>
                  <a:srgbClr val="0B0039"/>
                </a:solidFill>
                <a:latin typeface="Arial"/>
                <a:cs typeface="Arial"/>
              </a:rPr>
              <a:t>Encouraging engagement – peer to peer learning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519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 Light" pitchFamily="-84" charset="0"/>
                <a:sym typeface="Helvetica Light" pitchFamily="-84" charset="0"/>
              </a:rPr>
              <a:t>Garrison</a:t>
            </a:r>
            <a:r>
              <a:rPr lang="en-IE" altLang="en-US" dirty="0">
                <a:solidFill>
                  <a:schemeClr val="tx1"/>
                </a:solidFill>
                <a:latin typeface="Helvetica Light" pitchFamily="-84" charset="0"/>
                <a:sym typeface="Helvetica Light" pitchFamily="-8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Helvetica Light" pitchFamily="-84" charset="0"/>
                <a:sym typeface="Helvetica Light" pitchFamily="-84" charset="0"/>
              </a:rPr>
              <a:t>s </a:t>
            </a:r>
            <a:r>
              <a:rPr lang="ja-JP" altLang="en-US" dirty="0">
                <a:solidFill>
                  <a:schemeClr val="tx1"/>
                </a:solidFill>
                <a:latin typeface="Helvetica Light" pitchFamily="-84" charset="0"/>
                <a:sym typeface="Helvetica Light" pitchFamily="-84" charset="0"/>
              </a:rPr>
              <a:t>‘</a:t>
            </a:r>
            <a:r>
              <a:rPr lang="en-US" altLang="ja-JP" dirty="0">
                <a:solidFill>
                  <a:schemeClr val="tx1"/>
                </a:solidFill>
                <a:latin typeface="Helvetica Light" pitchFamily="-84" charset="0"/>
                <a:sym typeface="Helvetica Light" pitchFamily="-84" charset="0"/>
              </a:rPr>
              <a:t>Community of Inquiry’ model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3" name="Picture 5" descr="Garrison_Anderson_community_of_inqui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47" y="1097195"/>
            <a:ext cx="4825775" cy="40119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8" descr="C:\Documents and Settings\fredag\My Documents\My Pictures\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774" y="2634128"/>
            <a:ext cx="1679101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21" y="5189528"/>
            <a:ext cx="1215697" cy="1519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82" y="2649767"/>
            <a:ext cx="1656000" cy="165600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 rot="5400000">
            <a:off x="6718167" y="3859233"/>
            <a:ext cx="1680527" cy="249978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2"/>
            <a:endCxn id="6" idx="1"/>
          </p:cNvCxnSpPr>
          <p:nvPr/>
        </p:nvCxnSpPr>
        <p:spPr>
          <a:xfrm rot="16200000" flipH="1">
            <a:off x="2930892" y="3748158"/>
            <a:ext cx="1643621" cy="275883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68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Data Protection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7110" y="1949313"/>
            <a:ext cx="4153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Interactive activities to increase engagement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 err="1">
                <a:solidFill>
                  <a:srgbClr val="0B0039"/>
                </a:solidFill>
                <a:latin typeface="Arial" charset="0"/>
                <a:cs typeface="Arial" charset="0"/>
              </a:rPr>
              <a:t>Incentivisation</a:t>
            </a: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 to use discussion forum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Online interactive workshops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Online assessments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Podcasts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B0039"/>
                </a:solidFill>
                <a:latin typeface="Arial" charset="0"/>
                <a:cs typeface="Arial" charset="0"/>
              </a:rPr>
              <a:t>Ask lecturers questions 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1759" y="1302983"/>
            <a:ext cx="334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dirty="0">
                <a:solidFill>
                  <a:srgbClr val="0B0039"/>
                </a:solidFill>
                <a:latin typeface="Arial" charset="0"/>
                <a:cs typeface="Arial" charset="0"/>
                <a:hlinkClick r:id="rId3"/>
              </a:rPr>
              <a:t>WATCH OUR VIDEO</a:t>
            </a:r>
            <a:r>
              <a:rPr lang="en-IE" dirty="0">
                <a:solidFill>
                  <a:srgbClr val="0B0039"/>
                </a:solidFill>
                <a:latin typeface="Arial" charset="0"/>
                <a:cs typeface="Arial" charset="0"/>
                <a:hlinkClick r:id="rId4"/>
              </a:rPr>
              <a:t> </a:t>
            </a:r>
            <a:endParaRPr lang="en-IE" dirty="0">
              <a:solidFill>
                <a:srgbClr val="0B0039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IE" dirty="0">
              <a:solidFill>
                <a:srgbClr val="0B0039"/>
              </a:solidFill>
              <a:latin typeface="Arial" charset="0"/>
              <a:cs typeface="Arial" charset="0"/>
            </a:endParaRPr>
          </a:p>
        </p:txBody>
      </p:sp>
      <p:pic>
        <p:nvPicPr>
          <p:cNvPr id="11268" name="Picture 4" descr="C:\Users\Public\Pictures\Sample 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74" y="2871989"/>
            <a:ext cx="4298527" cy="24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597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Business results of online courses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5821" y="1280339"/>
            <a:ext cx="4391695" cy="51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•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–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•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–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»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IE" sz="2400" dirty="0"/>
              <a:t>Increase student numbers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Reduction of staff working hours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Reduction of costs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Materials can be re-used for other courses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r>
              <a:rPr lang="en-IE" sz="2400" dirty="0"/>
              <a:t>Course can be rolled out again with ease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Wingdings" pitchFamily="2" charset="2"/>
              <a:buChar char="Ø"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>
              <a:buFont typeface="Wingdings" pitchFamily="2" charset="2"/>
              <a:buChar char="Ø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1266" name="Picture 2" descr="C:\Users\stevec\Downloads\business-sales-meeting_4460x4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3" y="2235000"/>
            <a:ext cx="3921616" cy="30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8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536F-3BB5-43F3-BB37-4B0E7B5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OPENING REMARKS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4162-6AD9-4EAC-A5D2-3E99A34B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 algn="r">
              <a:buNone/>
            </a:pPr>
            <a:r>
              <a:rPr lang="fr-BE" sz="3200" b="1" dirty="0">
                <a:solidFill>
                  <a:schemeClr val="bg2">
                    <a:lumMod val="50000"/>
                  </a:schemeClr>
                </a:solidFill>
              </a:rPr>
              <a:t>RUTHVEN GEMMEL WS </a:t>
            </a:r>
          </a:p>
          <a:p>
            <a:pPr marL="0" indent="0" algn="r">
              <a:buNone/>
            </a:pPr>
            <a:r>
              <a:rPr lang="fr-BE" sz="3200" i="1" dirty="0">
                <a:solidFill>
                  <a:schemeClr val="bg2">
                    <a:lumMod val="50000"/>
                  </a:schemeClr>
                </a:solidFill>
              </a:rPr>
              <a:t>CCBE </a:t>
            </a:r>
            <a:r>
              <a:rPr lang="fr-BE" sz="3200" i="1" dirty="0" err="1">
                <a:solidFill>
                  <a:schemeClr val="bg2">
                    <a:lumMod val="50000"/>
                  </a:schemeClr>
                </a:solidFill>
              </a:rPr>
              <a:t>President</a:t>
            </a:r>
            <a:endParaRPr lang="en-GB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Mobile app and paperless courses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2006459"/>
            <a:ext cx="4040188" cy="1249464"/>
          </a:xfrm>
        </p:spPr>
        <p:txBody>
          <a:bodyPr>
            <a:normAutofit/>
          </a:bodyPr>
          <a:lstStyle/>
          <a:p>
            <a:r>
              <a:rPr lang="en-IE" b="0" dirty="0"/>
              <a:t>Build our own mobile platform. A customised app allows students to download lectures and notes (online or offline)</a:t>
            </a:r>
          </a:p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388" y="1777285"/>
            <a:ext cx="4189412" cy="1249464"/>
          </a:xfrm>
        </p:spPr>
        <p:txBody>
          <a:bodyPr>
            <a:normAutofit fontScale="25000" lnSpcReduction="20000"/>
          </a:bodyPr>
          <a:lstStyle/>
          <a:p>
            <a:endParaRPr lang="en-IE" sz="4800" b="0" dirty="0"/>
          </a:p>
          <a:p>
            <a:r>
              <a:rPr lang="en-IE" sz="7200" b="0" dirty="0"/>
              <a:t>Piloted paperless courses, using the iPad as a delivery method &amp; </a:t>
            </a:r>
            <a:r>
              <a:rPr lang="en-GB" sz="7200" b="0" dirty="0">
                <a:solidFill>
                  <a:schemeClr val="dk1"/>
                </a:solidFill>
              </a:rPr>
              <a:t>study tool. Over 800 participants in our iPad courses</a:t>
            </a:r>
            <a:endParaRPr lang="en-IE" sz="7200" b="0" dirty="0"/>
          </a:p>
          <a:p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88" y="3281680"/>
            <a:ext cx="3759176" cy="3053042"/>
          </a:xfr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9" y="3281680"/>
            <a:ext cx="2230431" cy="33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attends the Diploma Centre courses?</a:t>
            </a:r>
          </a:p>
        </p:txBody>
      </p:sp>
      <p:pic>
        <p:nvPicPr>
          <p:cNvPr id="9218" name="Chart 6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2764516"/>
            <a:ext cx="4501401" cy="264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89" y="2761974"/>
            <a:ext cx="4836323" cy="264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4678" y="5704657"/>
            <a:ext cx="127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B0039"/>
                </a:solidFill>
                <a:latin typeface="Arial" charset="0"/>
                <a:cs typeface="Arial" charset="0"/>
              </a:rPr>
              <a:t>2016</a:t>
            </a:r>
            <a:r>
              <a:rPr lang="en-US" sz="2400" dirty="0">
                <a:solidFill>
                  <a:srgbClr val="0B003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8764" y="5696594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B0039"/>
                </a:solidFill>
                <a:latin typeface="Arial" charset="0"/>
                <a:cs typeface="Arial" charset="0"/>
              </a:rPr>
              <a:t>2017</a:t>
            </a:r>
            <a:r>
              <a:rPr lang="en-US" dirty="0">
                <a:solidFill>
                  <a:srgbClr val="0B003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035298"/>
            <a:ext cx="423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0B0039"/>
                </a:solidFill>
                <a:latin typeface="Arial" charset="0"/>
                <a:cs typeface="Arial" charset="0"/>
              </a:rPr>
              <a:t>International students </a:t>
            </a:r>
            <a:endParaRPr lang="en-US" sz="2400" b="1" dirty="0">
              <a:solidFill>
                <a:srgbClr val="0B003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1044575"/>
            <a:ext cx="4012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B0039"/>
                </a:solidFill>
                <a:latin typeface="Arial" charset="0"/>
                <a:cs typeface="Arial" charset="0"/>
              </a:rPr>
              <a:t>1005 students in 2016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B0039"/>
                </a:solidFill>
                <a:latin typeface="Arial" charset="0"/>
                <a:cs typeface="Arial" charset="0"/>
              </a:rPr>
              <a:t>Over 50% from outside Dublin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B0039"/>
                </a:solidFill>
                <a:latin typeface="Arial" charset="0"/>
                <a:cs typeface="Arial" charset="0"/>
              </a:rPr>
              <a:t>On track for 1050 students in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03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Massive Open online Course (MOOC) </a:t>
            </a:r>
          </a:p>
        </p:txBody>
      </p:sp>
      <p:pic>
        <p:nvPicPr>
          <p:cNvPr id="11266" name="Picture 2" descr="C:\Users\rebecca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044575"/>
            <a:ext cx="3339800" cy="53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ebecca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655" y="1044576"/>
            <a:ext cx="3584915" cy="54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686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Massive Open online Course (MOOC) </a:t>
            </a:r>
          </a:p>
        </p:txBody>
      </p:sp>
      <p:pic>
        <p:nvPicPr>
          <p:cNvPr id="12290" name="Picture 2" descr="C:\Users\rebeccar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712" y="1193535"/>
            <a:ext cx="4352234" cy="50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ebecca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065" y="1193535"/>
            <a:ext cx="2825680" cy="50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309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6687"/>
            <a:ext cx="8229600" cy="744537"/>
          </a:xfrm>
        </p:spPr>
        <p:txBody>
          <a:bodyPr/>
          <a:lstStyle/>
          <a:p>
            <a:r>
              <a:rPr lang="en-IE" dirty="0"/>
              <a:t>Massive Open online Course (MOOC)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337" y="1416410"/>
            <a:ext cx="8382000" cy="4949825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Aligns with Law Society public interest objective to widen access to legal education and the legal profession for all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IE" dirty="0"/>
              <a:t>An opportunity to showcase solicitor talent and highlight how our members contribute to the economy and to the growth of other industries.</a:t>
            </a:r>
          </a:p>
          <a:p>
            <a:pPr>
              <a:buFont typeface="Wingdings" pitchFamily="2" charset="2"/>
              <a:buChar char="Ø"/>
            </a:pPr>
            <a:endParaRPr lang="en-IE" dirty="0"/>
          </a:p>
          <a:p>
            <a:pPr>
              <a:buFont typeface="Wingdings" pitchFamily="2" charset="2"/>
              <a:buChar char="Ø"/>
            </a:pPr>
            <a:r>
              <a:rPr lang="en-IE" dirty="0"/>
              <a:t>Designed to give individuals and businesses a greater understanding of the law </a:t>
            </a:r>
          </a:p>
          <a:p>
            <a:pPr>
              <a:buFont typeface="Wingdings" pitchFamily="2" charset="2"/>
              <a:buChar char="Ø"/>
            </a:pPr>
            <a:endParaRPr lang="en-IE" dirty="0"/>
          </a:p>
          <a:p>
            <a:pPr>
              <a:buFont typeface="Wingdings" pitchFamily="2" charset="2"/>
              <a:buChar char="Ø"/>
            </a:pPr>
            <a:r>
              <a:rPr lang="en-GB" altLang="en-US" dirty="0"/>
              <a:t>A learning and development opportunity for us: observation of platforms which deliver scalable professional education</a:t>
            </a:r>
          </a:p>
          <a:p>
            <a:pPr>
              <a:buFont typeface="Wingdings" pitchFamily="2" charset="2"/>
              <a:buChar char="Ø"/>
            </a:pPr>
            <a:endParaRPr lang="en-GB" alt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 strategic marketing tool as they provide a platform to showcase our diploma approach and to convert a number of MOOC students to fee paying courses. </a:t>
            </a:r>
            <a:endParaRPr lang="en-IE" dirty="0"/>
          </a:p>
          <a:p>
            <a:endParaRPr lang="en-I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09525" y="1155032"/>
            <a:ext cx="341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dirty="0">
                <a:solidFill>
                  <a:srgbClr val="0B0039"/>
                </a:solidFill>
                <a:latin typeface="Arial" charset="0"/>
                <a:cs typeface="Arial" charset="0"/>
                <a:hlinkClick r:id="rId4"/>
              </a:rPr>
              <a:t>WATCH OUR VIDEO</a:t>
            </a:r>
            <a:endParaRPr lang="en-IE" dirty="0">
              <a:solidFill>
                <a:srgbClr val="0B0039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72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iPad programme for trainee solicitors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5362" name="Picture 2" descr="C:\Users\roryob\AppData\Local\Microsoft\Windows\Temporary Internet Files\Content.Outlook\O5EN6KAI\Screen Shot 2017-12-12 at 11.52.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00" y="2081214"/>
            <a:ext cx="2361914" cy="38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oryob\AppData\Local\Microsoft\Windows\Temporary Internet Files\Content.Outlook\O5EN6KAI\Screen Shot 2017-12-12 at 11.53.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781467"/>
            <a:ext cx="5383771" cy="41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7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Reflecting the new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8434" name="Picture 2" descr="C:\Users\roryob\AppData\Local\Microsoft\Windows\Temporary Internet Files\Content.Outlook\O5EN6KAI\Screen Shot 2017-12-12 at 11.51.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81213"/>
            <a:ext cx="8035275" cy="33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60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9458" name="Picture 2" descr="C:\Users\roryob\AppData\Local\Microsoft\Windows\Temporary Internet Files\Content.Outlook\O5EN6KAI\Screen Shot 2017-12-12 at 11.52.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28" y="1541037"/>
            <a:ext cx="5306096" cy="49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roryob\AppData\Local\Microsoft\Windows\Temporary Internet Files\Content.Outlook\O5EN6KAI\Screen Shot 2017-12-12 at 12.51.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36" y="1812836"/>
            <a:ext cx="30861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81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Trainee solicitor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6386" name="Picture 2" descr="C:\Users\roryob\AppData\Local\Microsoft\Windows\Temporary Internet Files\Content.Outlook\O5EN6KAI\Screen Shot 2017-12-12 at 11.54.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88708"/>
            <a:ext cx="6690574" cy="44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94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Testimonials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1506" name="Picture 2" descr="C:\Users\roryob\AppData\Local\Microsoft\Windows\Temporary Internet Files\Content.Outlook\O5EN6KAI\Screen Shot 2017-12-12 at 11.55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3" y="1661376"/>
            <a:ext cx="6389472" cy="45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2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536F-3BB5-43F3-BB37-4B0E7B5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OPENING REMARKS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4162-6AD9-4EAC-A5D2-3E99A34B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 algn="r">
              <a:buNone/>
            </a:pPr>
            <a:r>
              <a:rPr lang="fr-BE" sz="3200" b="1" dirty="0">
                <a:solidFill>
                  <a:schemeClr val="bg2">
                    <a:lumMod val="50000"/>
                  </a:schemeClr>
                </a:solidFill>
              </a:rPr>
              <a:t>PIER GIOVANNI TRAVERSA </a:t>
            </a:r>
          </a:p>
          <a:p>
            <a:pPr marL="0" indent="0" algn="r">
              <a:buNone/>
            </a:pPr>
            <a:r>
              <a:rPr lang="fr-BE" sz="3200" i="1" dirty="0">
                <a:solidFill>
                  <a:schemeClr val="bg2">
                    <a:lumMod val="50000"/>
                  </a:schemeClr>
                </a:solidFill>
              </a:rPr>
              <a:t>Chairman of the CCBE Training </a:t>
            </a:r>
            <a:r>
              <a:rPr lang="fr-BE" sz="3200" i="1" dirty="0" err="1">
                <a:solidFill>
                  <a:schemeClr val="bg2">
                    <a:lumMod val="50000"/>
                  </a:schemeClr>
                </a:solidFill>
              </a:rPr>
              <a:t>Committee</a:t>
            </a:r>
            <a:endParaRPr lang="en-GB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3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Apple Distinguished Program for 2015–2017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482" name="Picture 2" descr="C:\Users\roryob\AppData\Local\Microsoft\Windows\Temporary Internet Files\Content.Outlook\O5EN6KAI\IMG_309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1" y="1455313"/>
            <a:ext cx="6016680" cy="45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70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did technology ever do for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7410" name="Picture 2" descr="C:\Users\roryob\AppData\Local\Microsoft\Windows\Temporary Internet Files\Content.Outlook\O5EN6KAI\Screen Shot 2017-12-12 at 11.53.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50484"/>
            <a:ext cx="6445876" cy="56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11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33509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510118"/>
            <a:ext cx="584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 and the new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effective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e-learning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PLENARY – Innovative Learning Methods 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0452" y="6021422"/>
            <a:ext cx="270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JARKO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MÄNNISTÖ</a:t>
            </a:r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531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6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E96269"/>
          </a:solid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6336" y="6081116"/>
            <a:ext cx="339328" cy="446484"/>
          </a:xfrm>
          <a:custGeom>
            <a:avLst/>
            <a:gdLst/>
            <a:ahLst/>
            <a:cxnLst/>
            <a:rect l="l" t="t" r="r" b="b"/>
            <a:pathLst>
              <a:path w="482600" h="635000">
                <a:moveTo>
                  <a:pt x="480212" y="0"/>
                </a:moveTo>
                <a:lnTo>
                  <a:pt x="2387" y="0"/>
                </a:lnTo>
                <a:lnTo>
                  <a:pt x="0" y="2359"/>
                </a:lnTo>
                <a:lnTo>
                  <a:pt x="0" y="632660"/>
                </a:lnTo>
                <a:lnTo>
                  <a:pt x="2387" y="634994"/>
                </a:lnTo>
                <a:lnTo>
                  <a:pt x="480212" y="634994"/>
                </a:lnTo>
                <a:lnTo>
                  <a:pt x="482600" y="632660"/>
                </a:lnTo>
                <a:lnTo>
                  <a:pt x="482600" y="620915"/>
                </a:lnTo>
                <a:lnTo>
                  <a:pt x="14350" y="620915"/>
                </a:lnTo>
                <a:lnTo>
                  <a:pt x="14350" y="14091"/>
                </a:lnTo>
                <a:lnTo>
                  <a:pt x="482600" y="14091"/>
                </a:lnTo>
                <a:lnTo>
                  <a:pt x="482600" y="2359"/>
                </a:lnTo>
                <a:lnTo>
                  <a:pt x="480212" y="0"/>
                </a:lnTo>
                <a:close/>
              </a:path>
              <a:path w="482600" h="635000">
                <a:moveTo>
                  <a:pt x="482600" y="14091"/>
                </a:moveTo>
                <a:lnTo>
                  <a:pt x="468236" y="14091"/>
                </a:lnTo>
                <a:lnTo>
                  <a:pt x="468236" y="620915"/>
                </a:lnTo>
                <a:lnTo>
                  <a:pt x="482600" y="620915"/>
                </a:lnTo>
                <a:lnTo>
                  <a:pt x="482600" y="14091"/>
                </a:lnTo>
                <a:close/>
              </a:path>
              <a:path w="482600" h="635000">
                <a:moveTo>
                  <a:pt x="213042" y="169553"/>
                </a:moveTo>
                <a:lnTo>
                  <a:pt x="156565" y="169553"/>
                </a:lnTo>
                <a:lnTo>
                  <a:pt x="154152" y="171900"/>
                </a:lnTo>
                <a:lnTo>
                  <a:pt x="154152" y="463106"/>
                </a:lnTo>
                <a:lnTo>
                  <a:pt x="156565" y="465453"/>
                </a:lnTo>
                <a:lnTo>
                  <a:pt x="213042" y="465453"/>
                </a:lnTo>
                <a:lnTo>
                  <a:pt x="215442" y="463106"/>
                </a:lnTo>
                <a:lnTo>
                  <a:pt x="215442" y="285101"/>
                </a:lnTo>
                <a:lnTo>
                  <a:pt x="236380" y="267249"/>
                </a:lnTo>
                <a:lnTo>
                  <a:pt x="215442" y="267249"/>
                </a:lnTo>
                <a:lnTo>
                  <a:pt x="215442" y="171900"/>
                </a:lnTo>
                <a:lnTo>
                  <a:pt x="213042" y="169553"/>
                </a:lnTo>
                <a:close/>
              </a:path>
              <a:path w="482600" h="635000">
                <a:moveTo>
                  <a:pt x="300896" y="266315"/>
                </a:moveTo>
                <a:lnTo>
                  <a:pt x="237477" y="266315"/>
                </a:lnTo>
                <a:lnTo>
                  <a:pt x="277672" y="392648"/>
                </a:lnTo>
                <a:lnTo>
                  <a:pt x="287440" y="417697"/>
                </a:lnTo>
                <a:lnTo>
                  <a:pt x="301918" y="441204"/>
                </a:lnTo>
                <a:lnTo>
                  <a:pt x="322590" y="458635"/>
                </a:lnTo>
                <a:lnTo>
                  <a:pt x="350939" y="465453"/>
                </a:lnTo>
                <a:lnTo>
                  <a:pt x="364820" y="465453"/>
                </a:lnTo>
                <a:lnTo>
                  <a:pt x="367220" y="463106"/>
                </a:lnTo>
                <a:lnTo>
                  <a:pt x="367220" y="454654"/>
                </a:lnTo>
                <a:lnTo>
                  <a:pt x="364820" y="452295"/>
                </a:lnTo>
                <a:lnTo>
                  <a:pt x="356196" y="452295"/>
                </a:lnTo>
                <a:lnTo>
                  <a:pt x="345739" y="449890"/>
                </a:lnTo>
                <a:lnTo>
                  <a:pt x="337477" y="441147"/>
                </a:lnTo>
                <a:lnTo>
                  <a:pt x="330557" y="423773"/>
                </a:lnTo>
                <a:lnTo>
                  <a:pt x="324129" y="395474"/>
                </a:lnTo>
                <a:lnTo>
                  <a:pt x="300896" y="266315"/>
                </a:lnTo>
                <a:close/>
              </a:path>
              <a:path w="482600" h="635000">
                <a:moveTo>
                  <a:pt x="341845" y="169553"/>
                </a:moveTo>
                <a:lnTo>
                  <a:pt x="328434" y="169553"/>
                </a:lnTo>
                <a:lnTo>
                  <a:pt x="321741" y="175192"/>
                </a:lnTo>
                <a:lnTo>
                  <a:pt x="215442" y="267249"/>
                </a:lnTo>
                <a:lnTo>
                  <a:pt x="236380" y="267249"/>
                </a:lnTo>
                <a:lnTo>
                  <a:pt x="237477" y="266315"/>
                </a:lnTo>
                <a:lnTo>
                  <a:pt x="300896" y="266315"/>
                </a:lnTo>
                <a:lnTo>
                  <a:pt x="292531" y="219814"/>
                </a:lnTo>
                <a:lnTo>
                  <a:pt x="338963" y="179899"/>
                </a:lnTo>
                <a:lnTo>
                  <a:pt x="342315" y="177072"/>
                </a:lnTo>
                <a:lnTo>
                  <a:pt x="342798" y="175192"/>
                </a:lnTo>
                <a:lnTo>
                  <a:pt x="342798" y="171900"/>
                </a:lnTo>
                <a:lnTo>
                  <a:pt x="341845" y="169553"/>
                </a:lnTo>
                <a:close/>
              </a:path>
            </a:pathLst>
          </a:custGeom>
          <a:solidFill>
            <a:srgbClr val="F5F0ED"/>
          </a:solid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992" y="2035969"/>
            <a:ext cx="8134945" cy="1969289"/>
          </a:xfrm>
          <a:prstGeom prst="rect">
            <a:avLst/>
          </a:prstGeom>
        </p:spPr>
        <p:txBody>
          <a:bodyPr vert="horz" wrap="square" lIns="0" tIns="121444" rIns="0" bIns="0" rtlCol="0">
            <a:spAutoFit/>
          </a:bodyPr>
          <a:lstStyle/>
          <a:p>
            <a:pPr marL="294669" marR="3572" indent="-285740">
              <a:lnSpc>
                <a:spcPts val="7242"/>
              </a:lnSpc>
              <a:spcBef>
                <a:spcPts val="956"/>
              </a:spcBef>
            </a:pPr>
            <a:r>
              <a:rPr spc="358" dirty="0">
                <a:solidFill>
                  <a:srgbClr val="1A4252"/>
                </a:solidFill>
              </a:rPr>
              <a:t>Legal </a:t>
            </a:r>
            <a:r>
              <a:rPr spc="183" dirty="0">
                <a:solidFill>
                  <a:srgbClr val="1A4252"/>
                </a:solidFill>
              </a:rPr>
              <a:t>skills</a:t>
            </a:r>
            <a:r>
              <a:rPr spc="-918" dirty="0">
                <a:solidFill>
                  <a:srgbClr val="1A4252"/>
                </a:solidFill>
              </a:rPr>
              <a:t> </a:t>
            </a:r>
            <a:r>
              <a:rPr spc="232" dirty="0">
                <a:solidFill>
                  <a:srgbClr val="1A4252"/>
                </a:solidFill>
              </a:rPr>
              <a:t>training  </a:t>
            </a:r>
            <a:r>
              <a:rPr spc="151" dirty="0">
                <a:solidFill>
                  <a:srgbClr val="1A4252"/>
                </a:solidFill>
              </a:rPr>
              <a:t>in </a:t>
            </a:r>
            <a:r>
              <a:rPr spc="143" dirty="0">
                <a:solidFill>
                  <a:srgbClr val="1A4252"/>
                </a:solidFill>
              </a:rPr>
              <a:t>the </a:t>
            </a:r>
            <a:r>
              <a:rPr spc="-120" dirty="0">
                <a:solidFill>
                  <a:srgbClr val="1A4252"/>
                </a:solidFill>
              </a:rPr>
              <a:t>21st</a:t>
            </a:r>
            <a:r>
              <a:rPr spc="-1086" dirty="0">
                <a:solidFill>
                  <a:srgbClr val="1A4252"/>
                </a:solidFill>
              </a:rPr>
              <a:t> </a:t>
            </a:r>
            <a:r>
              <a:rPr spc="183" dirty="0">
                <a:solidFill>
                  <a:srgbClr val="1A4252"/>
                </a:solidFill>
              </a:rPr>
              <a:t>century</a:t>
            </a:r>
          </a:p>
        </p:txBody>
      </p:sp>
    </p:spTree>
    <p:extLst>
      <p:ext uri="{BB962C8B-B14F-4D97-AF65-F5344CB8AC3E}">
        <p14:creationId xmlns:p14="http://schemas.microsoft.com/office/powerpoint/2010/main" val="131922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47" y="1431541"/>
            <a:ext cx="4911607" cy="1969289"/>
          </a:xfrm>
          <a:prstGeom prst="rect">
            <a:avLst/>
          </a:prstGeom>
        </p:spPr>
        <p:txBody>
          <a:bodyPr vert="horz" wrap="square" lIns="0" tIns="121444" rIns="0" bIns="0" rtlCol="0">
            <a:spAutoFit/>
          </a:bodyPr>
          <a:lstStyle/>
          <a:p>
            <a:pPr marL="1244308" marR="3572" indent="-758996">
              <a:lnSpc>
                <a:spcPts val="7242"/>
              </a:lnSpc>
              <a:spcBef>
                <a:spcPts val="956"/>
              </a:spcBef>
            </a:pPr>
            <a:r>
              <a:rPr spc="130" dirty="0"/>
              <a:t>Go</a:t>
            </a:r>
            <a:r>
              <a:rPr spc="-313" dirty="0"/>
              <a:t> </a:t>
            </a:r>
            <a:r>
              <a:rPr spc="211" dirty="0"/>
              <a:t>online,  </a:t>
            </a:r>
            <a:r>
              <a:rPr spc="492" dirty="0"/>
              <a:t>go</a:t>
            </a:r>
            <a:r>
              <a:rPr spc="-267" dirty="0"/>
              <a:t> </a:t>
            </a:r>
            <a:r>
              <a:rPr spc="200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938460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524" y="2500313"/>
            <a:ext cx="6490543" cy="103686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183" dirty="0"/>
              <a:t>Show, </a:t>
            </a:r>
            <a:r>
              <a:rPr spc="229" dirty="0"/>
              <a:t>don’t</a:t>
            </a:r>
            <a:r>
              <a:rPr spc="-745" dirty="0"/>
              <a:t> </a:t>
            </a:r>
            <a:r>
              <a:rPr spc="109" dirty="0"/>
              <a:t>tell</a:t>
            </a:r>
          </a:p>
        </p:txBody>
      </p:sp>
    </p:spTree>
    <p:extLst>
      <p:ext uri="{BB962C8B-B14F-4D97-AF65-F5344CB8AC3E}">
        <p14:creationId xmlns:p14="http://schemas.microsoft.com/office/powerpoint/2010/main" val="4174767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774" y="2500313"/>
            <a:ext cx="7058471" cy="103686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197" dirty="0"/>
              <a:t>Doing </a:t>
            </a:r>
            <a:r>
              <a:rPr spc="204" dirty="0"/>
              <a:t>is</a:t>
            </a:r>
            <a:r>
              <a:rPr spc="-752" dirty="0"/>
              <a:t> </a:t>
            </a:r>
            <a:r>
              <a:rPr spc="274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468632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47" y="1431541"/>
            <a:ext cx="4911607" cy="3815949"/>
          </a:xfrm>
          <a:prstGeom prst="rect">
            <a:avLst/>
          </a:prstGeom>
        </p:spPr>
        <p:txBody>
          <a:bodyPr vert="horz" wrap="square" lIns="0" tIns="121444" rIns="0" bIns="0" rtlCol="0">
            <a:spAutoFit/>
          </a:bodyPr>
          <a:lstStyle/>
          <a:p>
            <a:pPr marL="12055" marR="3572" indent="116082">
              <a:lnSpc>
                <a:spcPts val="7242"/>
              </a:lnSpc>
              <a:spcBef>
                <a:spcPts val="956"/>
              </a:spcBef>
            </a:pPr>
            <a:r>
              <a:rPr spc="123" dirty="0"/>
              <a:t>Be </a:t>
            </a:r>
            <a:r>
              <a:rPr spc="896" dirty="0"/>
              <a:t>a</a:t>
            </a:r>
            <a:r>
              <a:rPr spc="-678" dirty="0"/>
              <a:t> </a:t>
            </a:r>
            <a:r>
              <a:rPr spc="513" dirty="0"/>
              <a:t>coach,  </a:t>
            </a:r>
            <a:r>
              <a:rPr spc="70" dirty="0"/>
              <a:t>(not </a:t>
            </a:r>
            <a:r>
              <a:rPr spc="896" dirty="0"/>
              <a:t>a</a:t>
            </a:r>
            <a:r>
              <a:rPr spc="-633" dirty="0"/>
              <a:t> </a:t>
            </a:r>
            <a:r>
              <a:rPr spc="197" dirty="0"/>
              <a:t>critic)</a:t>
            </a:r>
          </a:p>
        </p:txBody>
      </p:sp>
    </p:spTree>
    <p:extLst>
      <p:ext uri="{BB962C8B-B14F-4D97-AF65-F5344CB8AC3E}">
        <p14:creationId xmlns:p14="http://schemas.microsoft.com/office/powerpoint/2010/main" val="62576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536F-3BB5-43F3-BB37-4B0E7B5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OPENING REMARKS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4162-6AD9-4EAC-A5D2-3E99A34B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1716"/>
            <a:ext cx="10640438" cy="29618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GB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THE LAWYERS OF EUROPE : 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b="1" dirty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LEGAL MARKET TODAY, NEW TECHNOLOGIES 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AND NEW BUSINESS MODELS.</a:t>
            </a:r>
          </a:p>
          <a:p>
            <a:pPr marL="0" indent="0" algn="ctr">
              <a:buNone/>
            </a:pPr>
            <a:endParaRPr lang="fr-BE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BE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BE" sz="26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NTOINE HENRY DE FRAHAN</a:t>
            </a:r>
            <a:endParaRPr lang="fr-BE" sz="2600" dirty="0"/>
          </a:p>
        </p:txBody>
      </p:sp>
    </p:spTree>
    <p:extLst>
      <p:ext uri="{BB962C8B-B14F-4D97-AF65-F5344CB8AC3E}">
        <p14:creationId xmlns:p14="http://schemas.microsoft.com/office/powerpoint/2010/main" val="20521147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1A4252"/>
          </a:solid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6336" y="6081116"/>
            <a:ext cx="339328" cy="446484"/>
          </a:xfrm>
          <a:custGeom>
            <a:avLst/>
            <a:gdLst/>
            <a:ahLst/>
            <a:cxnLst/>
            <a:rect l="l" t="t" r="r" b="b"/>
            <a:pathLst>
              <a:path w="482600" h="635000">
                <a:moveTo>
                  <a:pt x="480212" y="0"/>
                </a:moveTo>
                <a:lnTo>
                  <a:pt x="2387" y="0"/>
                </a:lnTo>
                <a:lnTo>
                  <a:pt x="0" y="2359"/>
                </a:lnTo>
                <a:lnTo>
                  <a:pt x="0" y="632660"/>
                </a:lnTo>
                <a:lnTo>
                  <a:pt x="2387" y="634994"/>
                </a:lnTo>
                <a:lnTo>
                  <a:pt x="480212" y="634994"/>
                </a:lnTo>
                <a:lnTo>
                  <a:pt x="482600" y="632660"/>
                </a:lnTo>
                <a:lnTo>
                  <a:pt x="482600" y="620915"/>
                </a:lnTo>
                <a:lnTo>
                  <a:pt x="14350" y="620915"/>
                </a:lnTo>
                <a:lnTo>
                  <a:pt x="14350" y="14091"/>
                </a:lnTo>
                <a:lnTo>
                  <a:pt x="482600" y="14091"/>
                </a:lnTo>
                <a:lnTo>
                  <a:pt x="482600" y="2359"/>
                </a:lnTo>
                <a:lnTo>
                  <a:pt x="480212" y="0"/>
                </a:lnTo>
                <a:close/>
              </a:path>
              <a:path w="482600" h="635000">
                <a:moveTo>
                  <a:pt x="482600" y="14091"/>
                </a:moveTo>
                <a:lnTo>
                  <a:pt x="468236" y="14091"/>
                </a:lnTo>
                <a:lnTo>
                  <a:pt x="468236" y="620915"/>
                </a:lnTo>
                <a:lnTo>
                  <a:pt x="482600" y="620915"/>
                </a:lnTo>
                <a:lnTo>
                  <a:pt x="482600" y="14091"/>
                </a:lnTo>
                <a:close/>
              </a:path>
              <a:path w="482600" h="635000">
                <a:moveTo>
                  <a:pt x="213042" y="169553"/>
                </a:moveTo>
                <a:lnTo>
                  <a:pt x="156565" y="169553"/>
                </a:lnTo>
                <a:lnTo>
                  <a:pt x="154152" y="171900"/>
                </a:lnTo>
                <a:lnTo>
                  <a:pt x="154152" y="463106"/>
                </a:lnTo>
                <a:lnTo>
                  <a:pt x="156565" y="465453"/>
                </a:lnTo>
                <a:lnTo>
                  <a:pt x="213042" y="465453"/>
                </a:lnTo>
                <a:lnTo>
                  <a:pt x="215442" y="463106"/>
                </a:lnTo>
                <a:lnTo>
                  <a:pt x="215442" y="285101"/>
                </a:lnTo>
                <a:lnTo>
                  <a:pt x="236380" y="267249"/>
                </a:lnTo>
                <a:lnTo>
                  <a:pt x="215442" y="267249"/>
                </a:lnTo>
                <a:lnTo>
                  <a:pt x="215442" y="171900"/>
                </a:lnTo>
                <a:lnTo>
                  <a:pt x="213042" y="169553"/>
                </a:lnTo>
                <a:close/>
              </a:path>
              <a:path w="482600" h="635000">
                <a:moveTo>
                  <a:pt x="300896" y="266315"/>
                </a:moveTo>
                <a:lnTo>
                  <a:pt x="237477" y="266315"/>
                </a:lnTo>
                <a:lnTo>
                  <a:pt x="277672" y="392648"/>
                </a:lnTo>
                <a:lnTo>
                  <a:pt x="287440" y="417697"/>
                </a:lnTo>
                <a:lnTo>
                  <a:pt x="301918" y="441204"/>
                </a:lnTo>
                <a:lnTo>
                  <a:pt x="322590" y="458635"/>
                </a:lnTo>
                <a:lnTo>
                  <a:pt x="350939" y="465453"/>
                </a:lnTo>
                <a:lnTo>
                  <a:pt x="364820" y="465453"/>
                </a:lnTo>
                <a:lnTo>
                  <a:pt x="367220" y="463106"/>
                </a:lnTo>
                <a:lnTo>
                  <a:pt x="367220" y="454654"/>
                </a:lnTo>
                <a:lnTo>
                  <a:pt x="364820" y="452295"/>
                </a:lnTo>
                <a:lnTo>
                  <a:pt x="356196" y="452295"/>
                </a:lnTo>
                <a:lnTo>
                  <a:pt x="345739" y="449890"/>
                </a:lnTo>
                <a:lnTo>
                  <a:pt x="337477" y="441147"/>
                </a:lnTo>
                <a:lnTo>
                  <a:pt x="330557" y="423773"/>
                </a:lnTo>
                <a:lnTo>
                  <a:pt x="324129" y="395474"/>
                </a:lnTo>
                <a:lnTo>
                  <a:pt x="300896" y="266315"/>
                </a:lnTo>
                <a:close/>
              </a:path>
              <a:path w="482600" h="635000">
                <a:moveTo>
                  <a:pt x="341845" y="169553"/>
                </a:moveTo>
                <a:lnTo>
                  <a:pt x="328434" y="169553"/>
                </a:lnTo>
                <a:lnTo>
                  <a:pt x="321741" y="175192"/>
                </a:lnTo>
                <a:lnTo>
                  <a:pt x="215442" y="267249"/>
                </a:lnTo>
                <a:lnTo>
                  <a:pt x="236380" y="267249"/>
                </a:lnTo>
                <a:lnTo>
                  <a:pt x="237477" y="266315"/>
                </a:lnTo>
                <a:lnTo>
                  <a:pt x="300896" y="266315"/>
                </a:lnTo>
                <a:lnTo>
                  <a:pt x="292531" y="219814"/>
                </a:lnTo>
                <a:lnTo>
                  <a:pt x="338963" y="179899"/>
                </a:lnTo>
                <a:lnTo>
                  <a:pt x="342315" y="177072"/>
                </a:lnTo>
                <a:lnTo>
                  <a:pt x="342798" y="175192"/>
                </a:lnTo>
                <a:lnTo>
                  <a:pt x="342798" y="171900"/>
                </a:lnTo>
                <a:lnTo>
                  <a:pt x="341845" y="169553"/>
                </a:lnTo>
                <a:close/>
              </a:path>
            </a:pathLst>
          </a:custGeom>
          <a:solidFill>
            <a:srgbClr val="F5F0ED"/>
          </a:solid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5015" y="808137"/>
            <a:ext cx="4326434" cy="235151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5836" spc="-32" dirty="0">
                <a:solidFill>
                  <a:srgbClr val="F5EFED"/>
                </a:solidFill>
              </a:rPr>
              <a:t>The</a:t>
            </a:r>
            <a:r>
              <a:rPr sz="5836" spc="-221" dirty="0">
                <a:solidFill>
                  <a:srgbClr val="F5EFED"/>
                </a:solidFill>
              </a:rPr>
              <a:t> </a:t>
            </a:r>
            <a:r>
              <a:rPr sz="5836" spc="-1969" dirty="0">
                <a:solidFill>
                  <a:srgbClr val="F5EFED"/>
                </a:solidFill>
              </a:rPr>
              <a:t>s</a:t>
            </a:r>
            <a:r>
              <a:rPr sz="22833" b="0" i="1" spc="-7804" baseline="3079" dirty="0">
                <a:solidFill>
                  <a:srgbClr val="F5EFED"/>
                </a:solidFill>
                <a:latin typeface="Century Gothic"/>
                <a:cs typeface="Century Gothic"/>
              </a:rPr>
              <a:t>”</a:t>
            </a:r>
            <a:r>
              <a:rPr sz="5836" spc="151" dirty="0">
                <a:solidFill>
                  <a:srgbClr val="F5EFED"/>
                </a:solidFill>
              </a:rPr>
              <a:t>tudent</a:t>
            </a:r>
            <a:endParaRPr sz="5836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5289" y="2803922"/>
            <a:ext cx="5657403" cy="2531943"/>
          </a:xfrm>
          <a:prstGeom prst="rect">
            <a:avLst/>
          </a:prstGeom>
        </p:spPr>
        <p:txBody>
          <a:bodyPr vert="horz" wrap="square" lIns="0" tIns="107156" rIns="0" bIns="0" rtlCol="0">
            <a:spAutoFit/>
          </a:bodyPr>
          <a:lstStyle/>
          <a:p>
            <a:pPr marL="8929" marR="3572" algn="ctr" defTabSz="642915">
              <a:lnSpc>
                <a:spcPts val="6328"/>
              </a:lnSpc>
              <a:spcBef>
                <a:spcPts val="844"/>
              </a:spcBef>
            </a:pPr>
            <a:r>
              <a:rPr sz="5836" b="1" spc="200" dirty="0">
                <a:solidFill>
                  <a:srgbClr val="F5EFED"/>
                </a:solidFill>
                <a:latin typeface="Gill Sans MT"/>
                <a:cs typeface="Gill Sans MT"/>
              </a:rPr>
              <a:t>learns</a:t>
            </a:r>
            <a:r>
              <a:rPr sz="5836" b="1" spc="-246" dirty="0">
                <a:solidFill>
                  <a:srgbClr val="F5EFED"/>
                </a:solidFill>
                <a:latin typeface="Gill Sans MT"/>
                <a:cs typeface="Gill Sans MT"/>
              </a:rPr>
              <a:t> </a:t>
            </a:r>
            <a:r>
              <a:rPr sz="5836" b="1" spc="285" dirty="0">
                <a:solidFill>
                  <a:srgbClr val="F5EFED"/>
                </a:solidFill>
                <a:latin typeface="Gill Sans MT"/>
                <a:cs typeface="Gill Sans MT"/>
              </a:rPr>
              <a:t>what</a:t>
            </a:r>
            <a:r>
              <a:rPr sz="5836" b="1" spc="-246" dirty="0">
                <a:solidFill>
                  <a:srgbClr val="F5EFED"/>
                </a:solidFill>
                <a:latin typeface="Gill Sans MT"/>
                <a:cs typeface="Gill Sans MT"/>
              </a:rPr>
              <a:t> </a:t>
            </a:r>
            <a:r>
              <a:rPr sz="5836" b="1" spc="123" dirty="0">
                <a:solidFill>
                  <a:srgbClr val="F5EFED"/>
                </a:solidFill>
                <a:latin typeface="Gill Sans MT"/>
                <a:cs typeface="Gill Sans MT"/>
              </a:rPr>
              <a:t>the </a:t>
            </a:r>
            <a:r>
              <a:rPr sz="5836" b="1" spc="63" dirty="0">
                <a:solidFill>
                  <a:srgbClr val="F5EFED"/>
                </a:solidFill>
                <a:latin typeface="Gill Sans MT"/>
                <a:cs typeface="Gill Sans MT"/>
              </a:rPr>
              <a:t> </a:t>
            </a:r>
            <a:r>
              <a:rPr sz="5836" b="1" spc="158" dirty="0">
                <a:solidFill>
                  <a:srgbClr val="F5EFED"/>
                </a:solidFill>
                <a:latin typeface="Gill Sans MT"/>
                <a:cs typeface="Gill Sans MT"/>
              </a:rPr>
              <a:t>student </a:t>
            </a:r>
            <a:r>
              <a:rPr sz="5836" b="1" spc="274" dirty="0">
                <a:solidFill>
                  <a:srgbClr val="F5EFED"/>
                </a:solidFill>
                <a:latin typeface="Gill Sans MT"/>
                <a:cs typeface="Gill Sans MT"/>
              </a:rPr>
              <a:t>wants  </a:t>
            </a:r>
            <a:r>
              <a:rPr sz="5836" b="1" spc="63" dirty="0">
                <a:solidFill>
                  <a:srgbClr val="F5EFED"/>
                </a:solidFill>
                <a:latin typeface="Gill Sans MT"/>
                <a:cs typeface="Gill Sans MT"/>
              </a:rPr>
              <a:t>to</a:t>
            </a:r>
            <a:r>
              <a:rPr sz="5836" b="1" spc="-229" dirty="0">
                <a:solidFill>
                  <a:srgbClr val="F5EFED"/>
                </a:solidFill>
                <a:latin typeface="Gill Sans MT"/>
                <a:cs typeface="Gill Sans MT"/>
              </a:rPr>
              <a:t> </a:t>
            </a:r>
            <a:r>
              <a:rPr sz="5836" b="1" spc="193" dirty="0">
                <a:solidFill>
                  <a:srgbClr val="F5EFED"/>
                </a:solidFill>
                <a:latin typeface="Gill Sans MT"/>
                <a:cs typeface="Gill Sans MT"/>
              </a:rPr>
              <a:t>learn</a:t>
            </a:r>
            <a:endParaRPr sz="5836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36099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66" y="3161490"/>
            <a:ext cx="9540536" cy="1548258"/>
          </a:xfrm>
        </p:spPr>
        <p:txBody>
          <a:bodyPr>
            <a:noAutofit/>
          </a:bodyPr>
          <a:lstStyle/>
          <a:p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BREAK 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BEGIN AT 13:30</a:t>
            </a:r>
          </a:p>
        </p:txBody>
      </p:sp>
    </p:spTree>
    <p:extLst>
      <p:ext uri="{BB962C8B-B14F-4D97-AF65-F5344CB8AC3E}">
        <p14:creationId xmlns:p14="http://schemas.microsoft.com/office/powerpoint/2010/main" val="3891021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95" y="3180944"/>
            <a:ext cx="10328509" cy="2623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PLENARY: </a:t>
            </a:r>
            <a:br>
              <a:rPr lang="fr-FR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European Training Platform</a:t>
            </a:r>
            <a:endParaRPr lang="fr-FR" sz="5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71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1108953" y="3510118"/>
            <a:ext cx="10000034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ATTRACTA O’REGAN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Head of Law Society Professional Training, Law Society of Ireland 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DJAMILA BEN-MILOUD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Commission, DG Justice and Consumers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GB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PLENARY – Speakers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04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918680"/>
            <a:ext cx="584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Platform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PLENARY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1898" y="6021422"/>
            <a:ext cx="2862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ATTRACTA O’REGAN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3003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1406E-0F17-48B6-B850-86A2CCA55748}"/>
              </a:ext>
            </a:extLst>
          </p:cNvPr>
          <p:cNvSpPr txBox="1"/>
          <p:nvPr/>
        </p:nvSpPr>
        <p:spPr>
          <a:xfrm>
            <a:off x="3171547" y="3918680"/>
            <a:ext cx="584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</a:t>
            </a:r>
            <a:r>
              <a:rPr lang="fr-BE" sz="28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Platform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498B78-E424-444A-B9D2-F637FB37CD74}"/>
              </a:ext>
            </a:extLst>
          </p:cNvPr>
          <p:cNvSpPr txBox="1">
            <a:spLocks/>
          </p:cNvSpPr>
          <p:nvPr/>
        </p:nvSpPr>
        <p:spPr>
          <a:xfrm>
            <a:off x="838200" y="2291299"/>
            <a:ext cx="11475128" cy="87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BE" sz="36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PLENARY</a:t>
            </a:r>
            <a:endParaRPr lang="en-GB" sz="3600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5983" y="6021422"/>
            <a:ext cx="300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DJAMILA BEN-MILOUD</a:t>
            </a:r>
          </a:p>
        </p:txBody>
      </p:sp>
    </p:spTree>
    <p:extLst>
      <p:ext uri="{BB962C8B-B14F-4D97-AF65-F5344CB8AC3E}">
        <p14:creationId xmlns:p14="http://schemas.microsoft.com/office/powerpoint/2010/main" val="2357841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536F-3BB5-43F3-BB37-4B0E7B5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4600" dirty="0"/>
              <a:t>CONCLUSIONS</a:t>
            </a:r>
            <a:endParaRPr lang="en-GB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4162-6AD9-4EAC-A5D2-3E99A34B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 algn="r">
              <a:buNone/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PIER GIOVANNI TRAVERSA</a:t>
            </a:r>
          </a:p>
          <a:p>
            <a:pPr marL="0" indent="0" algn="r">
              <a:buNone/>
            </a:pPr>
            <a:r>
              <a:rPr lang="fr-BE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47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31A24-70B9-D246-8A48-4983E398E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57" y="59439"/>
            <a:ext cx="8544910" cy="3624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75DB1-6BBD-414F-AB96-ED7DBB77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4" y="2558003"/>
            <a:ext cx="12138492" cy="3022900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>
                <a:solidFill>
                  <a:srgbClr val="FF0000"/>
                </a:solidFill>
                <a:latin typeface="+mn-lt"/>
              </a:rPr>
              <a:t>The Future of Lawyers</a:t>
            </a:r>
            <a:endParaRPr lang="en-US" sz="39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CE09-ECD3-6B48-B182-8907810F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8" y="6112557"/>
            <a:ext cx="8543925" cy="1788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925" dirty="0"/>
              <a:t>Antoine Henry de Frahan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F15F4-E4D7-5448-BAEC-9EDCB69DE397}"/>
              </a:ext>
            </a:extLst>
          </p:cNvPr>
          <p:cNvSpPr txBox="1"/>
          <p:nvPr/>
        </p:nvSpPr>
        <p:spPr>
          <a:xfrm>
            <a:off x="1371634" y="4737494"/>
            <a:ext cx="9448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legal market today, new technologies,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new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412787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308D60-A464-7349-8E65-0D716699CDDB}"/>
              </a:ext>
            </a:extLst>
          </p:cNvPr>
          <p:cNvSpPr/>
          <p:nvPr/>
        </p:nvSpPr>
        <p:spPr>
          <a:xfrm>
            <a:off x="6426478" y="2381871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Clients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4E4D8-C4F5-1F45-A3F8-A3BE3E0921EA}"/>
              </a:ext>
            </a:extLst>
          </p:cNvPr>
          <p:cNvSpPr/>
          <p:nvPr/>
        </p:nvSpPr>
        <p:spPr>
          <a:xfrm>
            <a:off x="3328161" y="2406097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Law Firms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1B72A77-58EE-5F49-BF92-6746CF771CDE}"/>
              </a:ext>
            </a:extLst>
          </p:cNvPr>
          <p:cNvSpPr/>
          <p:nvPr/>
        </p:nvSpPr>
        <p:spPr>
          <a:xfrm>
            <a:off x="5779087" y="2914859"/>
            <a:ext cx="616433" cy="4737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768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308D60-A464-7349-8E65-0D716699CDDB}"/>
              </a:ext>
            </a:extLst>
          </p:cNvPr>
          <p:cNvSpPr/>
          <p:nvPr/>
        </p:nvSpPr>
        <p:spPr>
          <a:xfrm>
            <a:off x="7969528" y="2381871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Clients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4E4D8-C4F5-1F45-A3F8-A3BE3E0921EA}"/>
              </a:ext>
            </a:extLst>
          </p:cNvPr>
          <p:cNvSpPr/>
          <p:nvPr/>
        </p:nvSpPr>
        <p:spPr>
          <a:xfrm>
            <a:off x="4871211" y="2406097"/>
            <a:ext cx="2449581" cy="146436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Law Firms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5D0C1-C9EB-6C49-AF40-123FCE68F2F2}"/>
              </a:ext>
            </a:extLst>
          </p:cNvPr>
          <p:cNvSpPr/>
          <p:nvPr/>
        </p:nvSpPr>
        <p:spPr>
          <a:xfrm>
            <a:off x="1805197" y="2424940"/>
            <a:ext cx="2449581" cy="1464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Legal</a:t>
            </a:r>
          </a:p>
          <a:p>
            <a:pPr algn="ctr">
              <a:lnSpc>
                <a:spcPts val="4875"/>
              </a:lnSpc>
            </a:pPr>
            <a:r>
              <a:rPr lang="nl-BE" sz="4875" dirty="0">
                <a:solidFill>
                  <a:prstClr val="white"/>
                </a:solidFill>
                <a:latin typeface="Calibri" panose="020F0502020204030204"/>
              </a:rPr>
              <a:t>Tech</a:t>
            </a:r>
            <a:endParaRPr lang="en-US" sz="48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927D9EC-28A4-E041-8F19-B699CF97CDED}"/>
              </a:ext>
            </a:extLst>
          </p:cNvPr>
          <p:cNvSpPr/>
          <p:nvPr/>
        </p:nvSpPr>
        <p:spPr>
          <a:xfrm>
            <a:off x="4254777" y="2925626"/>
            <a:ext cx="616433" cy="4737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1B72A77-58EE-5F49-BF92-6746CF771CDE}"/>
              </a:ext>
            </a:extLst>
          </p:cNvPr>
          <p:cNvSpPr/>
          <p:nvPr/>
        </p:nvSpPr>
        <p:spPr>
          <a:xfrm>
            <a:off x="7322137" y="2914859"/>
            <a:ext cx="616433" cy="4737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4199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EA05431-DFD4-4E44-86DD-C5D93E1D2C85}" vid="{76AFBF01-47B2-46D4-BB10-924D119E1BD4}"/>
    </a:ext>
  </a:extLst>
</a:theme>
</file>

<file path=ppt/theme/theme2.xml><?xml version="1.0" encoding="utf-8"?>
<a:theme xmlns:a="http://schemas.openxmlformats.org/drawingml/2006/main" name="1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tion_templat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1041</Words>
  <Application>Microsoft Office PowerPoint</Application>
  <PresentationFormat>Widescreen</PresentationFormat>
  <Paragraphs>239</Paragraphs>
  <Slides>66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2" baseType="lpstr">
      <vt:lpstr>Helvetica Light</vt:lpstr>
      <vt:lpstr>ＭＳ Ｐゴシック</vt:lpstr>
      <vt:lpstr>Palatino</vt:lpstr>
      <vt:lpstr>Arial</vt:lpstr>
      <vt:lpstr>Calibri</vt:lpstr>
      <vt:lpstr>Calibri Light</vt:lpstr>
      <vt:lpstr>Century Gothic</vt:lpstr>
      <vt:lpstr>Gill Sans MT</vt:lpstr>
      <vt:lpstr>Wingdings</vt:lpstr>
      <vt:lpstr>Thème Office</vt:lpstr>
      <vt:lpstr>1_Office Theme</vt:lpstr>
      <vt:lpstr>presentation_template</vt:lpstr>
      <vt:lpstr>2_Office Theme</vt:lpstr>
      <vt:lpstr>3_Office Theme</vt:lpstr>
      <vt:lpstr>Office Theme</vt:lpstr>
      <vt:lpstr>Microsoft Excel Chart</vt:lpstr>
      <vt:lpstr>CCBE CONFERENCE:  TRAINING OF LAWYERS, CHALLENGES AND OPPORTUNITIES  WIFI L42 Pass: allfornet</vt:lpstr>
      <vt:lpstr>AGENDA</vt:lpstr>
      <vt:lpstr>OPENING REMARKS</vt:lpstr>
      <vt:lpstr>OPENING REMARKS</vt:lpstr>
      <vt:lpstr>OPENING REMARKS</vt:lpstr>
      <vt:lpstr>OPENING REMARKS</vt:lpstr>
      <vt:lpstr>The Future of Lawyers</vt:lpstr>
      <vt:lpstr>PowerPoint Presentation</vt:lpstr>
      <vt:lpstr>PowerPoint Presentation</vt:lpstr>
      <vt:lpstr>PowerPoint Presentation</vt:lpstr>
      <vt:lpstr> Think strategy  before innovation</vt:lpstr>
      <vt:lpstr>PowerPoint Presentation</vt:lpstr>
      <vt:lpstr>PowerPoint Presentation</vt:lpstr>
      <vt:lpstr>Become a curious and active follower</vt:lpstr>
      <vt:lpstr>Make technology a pillar of your culture</vt:lpstr>
      <vt:lpstr>Consider alternative pricing</vt:lpstr>
      <vt:lpstr>PowerPoint Presentation</vt:lpstr>
      <vt:lpstr>OPENING REMARKS</vt:lpstr>
      <vt:lpstr>FIRST PLENARY:  Future soft skills</vt:lpstr>
      <vt:lpstr>PowerPoint Presentation</vt:lpstr>
      <vt:lpstr>PowerPoint Presentation</vt:lpstr>
      <vt:lpstr>PowerPoint Presentation</vt:lpstr>
      <vt:lpstr>PowerPoint Presentation</vt:lpstr>
      <vt:lpstr>COFFEE BREAK   30 MINUTES</vt:lpstr>
      <vt:lpstr>SECOND PLENARY:  Innovative learning methods</vt:lpstr>
      <vt:lpstr>PowerPoint Presentation</vt:lpstr>
      <vt:lpstr>PowerPoint Presentation</vt:lpstr>
      <vt:lpstr>PowerPoint Presentation</vt:lpstr>
      <vt:lpstr>PowerPoint Presentation</vt:lpstr>
      <vt:lpstr>CCBE December 2017 Conference</vt:lpstr>
      <vt:lpstr>Overview </vt:lpstr>
      <vt:lpstr>The Law Society of Ireland</vt:lpstr>
      <vt:lpstr>Education Department of LSI</vt:lpstr>
      <vt:lpstr>Technology and why we use it</vt:lpstr>
      <vt:lpstr>Diploma Centre</vt:lpstr>
      <vt:lpstr>PowerPoint Presentation</vt:lpstr>
      <vt:lpstr>Garrison’s ‘Community of Inquiry’ model</vt:lpstr>
      <vt:lpstr>Data Protection course</vt:lpstr>
      <vt:lpstr>Business results of online courses</vt:lpstr>
      <vt:lpstr>Mobile app and paperless courses</vt:lpstr>
      <vt:lpstr>Who attends the Diploma Centre courses?</vt:lpstr>
      <vt:lpstr>Massive Open online Course (MOOC) </vt:lpstr>
      <vt:lpstr>Massive Open online Course (MOOC) </vt:lpstr>
      <vt:lpstr>Massive Open online Course (MOOC) </vt:lpstr>
      <vt:lpstr>iPad programme for trainee solicitors </vt:lpstr>
      <vt:lpstr>Reflecting the new work environment</vt:lpstr>
      <vt:lpstr>Implementation</vt:lpstr>
      <vt:lpstr>Trainee solicitor experience </vt:lpstr>
      <vt:lpstr>Testimonials</vt:lpstr>
      <vt:lpstr>Apple Distinguished Program for 2015–2017 </vt:lpstr>
      <vt:lpstr>What did technology ever do for us?</vt:lpstr>
      <vt:lpstr>Thank You </vt:lpstr>
      <vt:lpstr>PowerPoint Presentation</vt:lpstr>
      <vt:lpstr>PowerPoint Presentation</vt:lpstr>
      <vt:lpstr>Legal skills training  in the 21st century</vt:lpstr>
      <vt:lpstr>Go online,  go live</vt:lpstr>
      <vt:lpstr>Show, don’t tell</vt:lpstr>
      <vt:lpstr>Doing is learning</vt:lpstr>
      <vt:lpstr>Be a coach,  (not a critic)</vt:lpstr>
      <vt:lpstr>The s”tudent</vt:lpstr>
      <vt:lpstr>LUNCH BREAK   WORKSHOPS BEGIN AT 13:30</vt:lpstr>
      <vt:lpstr>FINAL PLENARY:  Introduction to the European Training Platform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Brandmayr</dc:creator>
  <cp:lastModifiedBy>berox</cp:lastModifiedBy>
  <cp:revision>35</cp:revision>
  <dcterms:created xsi:type="dcterms:W3CDTF">2017-11-21T13:58:41Z</dcterms:created>
  <dcterms:modified xsi:type="dcterms:W3CDTF">2017-12-22T08:11:45Z</dcterms:modified>
</cp:coreProperties>
</file>