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7" r:id="rId8"/>
    <p:sldMasterId id="2147483750" r:id="rId9"/>
    <p:sldMasterId id="2147483766" r:id="rId10"/>
  </p:sldMasterIdLst>
  <p:notesMasterIdLst>
    <p:notesMasterId r:id="rId81"/>
  </p:notesMasterIdLst>
  <p:sldIdLst>
    <p:sldId id="318" r:id="rId11"/>
    <p:sldId id="257" r:id="rId12"/>
    <p:sldId id="319" r:id="rId13"/>
    <p:sldId id="320"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21" r:id="rId31"/>
    <p:sldId id="322" r:id="rId32"/>
    <p:sldId id="410" r:id="rId33"/>
    <p:sldId id="411" r:id="rId34"/>
    <p:sldId id="412" r:id="rId35"/>
    <p:sldId id="413" r:id="rId36"/>
    <p:sldId id="414" r:id="rId37"/>
    <p:sldId id="415" r:id="rId38"/>
    <p:sldId id="327" r:id="rId39"/>
    <p:sldId id="324"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07" r:id="rId66"/>
    <p:sldId id="408" r:id="rId67"/>
    <p:sldId id="409" r:id="rId68"/>
    <p:sldId id="365" r:id="rId69"/>
    <p:sldId id="326" r:id="rId70"/>
    <p:sldId id="329" r:id="rId71"/>
    <p:sldId id="330" r:id="rId72"/>
    <p:sldId id="331" r:id="rId73"/>
    <p:sldId id="332" r:id="rId74"/>
    <p:sldId id="333" r:id="rId75"/>
    <p:sldId id="334" r:id="rId76"/>
    <p:sldId id="335" r:id="rId77"/>
    <p:sldId id="336" r:id="rId78"/>
    <p:sldId id="337" r:id="rId79"/>
    <p:sldId id="325" r:id="rId8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58E9C5-EEF7-453A-93DD-14ECD354A1C7}">
          <p14:sldIdLst>
            <p14:sldId id="318"/>
            <p14:sldId id="257"/>
            <p14:sldId id="319"/>
            <p14:sldId id="320"/>
            <p14:sldId id="366"/>
            <p14:sldId id="367"/>
            <p14:sldId id="368"/>
            <p14:sldId id="369"/>
            <p14:sldId id="370"/>
            <p14:sldId id="371"/>
            <p14:sldId id="372"/>
            <p14:sldId id="373"/>
            <p14:sldId id="374"/>
            <p14:sldId id="375"/>
            <p14:sldId id="376"/>
            <p14:sldId id="377"/>
            <p14:sldId id="378"/>
            <p14:sldId id="379"/>
            <p14:sldId id="380"/>
            <p14:sldId id="381"/>
            <p14:sldId id="321"/>
            <p14:sldId id="322"/>
            <p14:sldId id="410"/>
            <p14:sldId id="411"/>
            <p14:sldId id="412"/>
            <p14:sldId id="413"/>
            <p14:sldId id="414"/>
            <p14:sldId id="415"/>
            <p14:sldId id="327"/>
            <p14:sldId id="324"/>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365"/>
            <p14:sldId id="326"/>
            <p14:sldId id="329"/>
            <p14:sldId id="330"/>
            <p14:sldId id="331"/>
            <p14:sldId id="332"/>
            <p14:sldId id="333"/>
            <p14:sldId id="334"/>
            <p14:sldId id="335"/>
            <p14:sldId id="336"/>
            <p14:sldId id="337"/>
            <p14:sldId id="3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712" autoAdjust="0"/>
  </p:normalViewPr>
  <p:slideViewPr>
    <p:cSldViewPr snapToGrid="0">
      <p:cViewPr varScale="1">
        <p:scale>
          <a:sx n="155" d="100"/>
          <a:sy n="155" d="100"/>
        </p:scale>
        <p:origin x="558" y="150"/>
      </p:cViewPr>
      <p:guideLst/>
    </p:cSldViewPr>
  </p:slideViewPr>
  <p:notesTextViewPr>
    <p:cViewPr>
      <p:scale>
        <a:sx n="1" d="1"/>
        <a:sy n="1" d="1"/>
      </p:scale>
      <p:origin x="0" y="0"/>
    </p:cViewPr>
  </p:notesTextViewPr>
  <p:sorterViewPr>
    <p:cViewPr>
      <p:scale>
        <a:sx n="100" d="100"/>
        <a:sy n="100" d="100"/>
      </p:scale>
      <p:origin x="0" y="-1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A08426-7861-6C4E-ABE5-A62FB3895EB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84C3E1F2-FCE8-2B44-9824-EAA8403B41B4}">
      <dgm:prSet phldrT="[Text]"/>
      <dgm:spPr/>
      <dgm:t>
        <a:bodyPr/>
        <a:lstStyle/>
        <a:p>
          <a:endParaRPr lang="en-US" dirty="0"/>
        </a:p>
      </dgm:t>
    </dgm:pt>
    <dgm:pt modelId="{8300D84A-3C77-7649-9DF2-60522C570409}" type="parTrans" cxnId="{B4343CA8-9E01-3247-A432-D1BEEF29C1B8}">
      <dgm:prSet/>
      <dgm:spPr/>
      <dgm:t>
        <a:bodyPr/>
        <a:lstStyle/>
        <a:p>
          <a:endParaRPr lang="en-US"/>
        </a:p>
      </dgm:t>
    </dgm:pt>
    <dgm:pt modelId="{A74B4C5D-574F-C34B-8F33-4C83575571F2}" type="sibTrans" cxnId="{B4343CA8-9E01-3247-A432-D1BEEF29C1B8}">
      <dgm:prSet/>
      <dgm:spPr/>
      <dgm:t>
        <a:bodyPr/>
        <a:lstStyle/>
        <a:p>
          <a:endParaRPr lang="en-US"/>
        </a:p>
      </dgm:t>
    </dgm:pt>
    <dgm:pt modelId="{8C875B3F-9872-C645-9F56-C25C81F8FFE4}">
      <dgm:prSet phldrT="[Text]"/>
      <dgm:spPr/>
      <dgm:t>
        <a:bodyPr/>
        <a:lstStyle/>
        <a:p>
          <a:r>
            <a:rPr lang="en-US" dirty="0"/>
            <a:t> </a:t>
          </a:r>
        </a:p>
      </dgm:t>
    </dgm:pt>
    <dgm:pt modelId="{6E66EE83-5C78-1147-ABA3-598C77E64C71}" type="parTrans" cxnId="{31F6D008-6011-444C-8209-CB97A6F1A1E8}">
      <dgm:prSet/>
      <dgm:spPr/>
      <dgm:t>
        <a:bodyPr/>
        <a:lstStyle/>
        <a:p>
          <a:endParaRPr lang="en-US"/>
        </a:p>
      </dgm:t>
    </dgm:pt>
    <dgm:pt modelId="{CD9B1EE2-CF59-3C47-A2C9-CD1825870762}" type="sibTrans" cxnId="{31F6D008-6011-444C-8209-CB97A6F1A1E8}">
      <dgm:prSet/>
      <dgm:spPr/>
      <dgm:t>
        <a:bodyPr/>
        <a:lstStyle/>
        <a:p>
          <a:endParaRPr lang="en-US"/>
        </a:p>
      </dgm:t>
    </dgm:pt>
    <dgm:pt modelId="{1346D0F8-E522-8545-BFE2-ED32FD548896}">
      <dgm:prSet phldrT="[Text]" custT="1"/>
      <dgm:spPr/>
      <dgm:t>
        <a:bodyPr/>
        <a:lstStyle/>
        <a:p>
          <a:r>
            <a:rPr lang="en-US" sz="2600" dirty="0">
              <a:solidFill>
                <a:srgbClr val="000000"/>
              </a:solidFill>
            </a:rPr>
            <a:t>Sound advice to a client</a:t>
          </a:r>
        </a:p>
      </dgm:t>
    </dgm:pt>
    <dgm:pt modelId="{264A432C-34E0-B842-A78F-E3026D41C95C}" type="parTrans" cxnId="{AD238DA1-99E9-4642-8D2D-39F276D38417}">
      <dgm:prSet/>
      <dgm:spPr/>
      <dgm:t>
        <a:bodyPr/>
        <a:lstStyle/>
        <a:p>
          <a:endParaRPr lang="en-US"/>
        </a:p>
      </dgm:t>
    </dgm:pt>
    <dgm:pt modelId="{2149694B-8829-084F-9B97-3189F36689F5}" type="sibTrans" cxnId="{AD238DA1-99E9-4642-8D2D-39F276D38417}">
      <dgm:prSet/>
      <dgm:spPr/>
      <dgm:t>
        <a:bodyPr/>
        <a:lstStyle/>
        <a:p>
          <a:endParaRPr lang="en-US"/>
        </a:p>
      </dgm:t>
    </dgm:pt>
    <dgm:pt modelId="{F419ACC2-B4A9-2945-820A-4A3801FE2F97}">
      <dgm:prSet phldrT="[Text]"/>
      <dgm:spPr/>
      <dgm:t>
        <a:bodyPr/>
        <a:lstStyle/>
        <a:p>
          <a:endParaRPr lang="en-US" dirty="0"/>
        </a:p>
      </dgm:t>
    </dgm:pt>
    <dgm:pt modelId="{BB22D35F-4669-F146-8996-03B251218B59}" type="parTrans" cxnId="{FF4C522B-6055-B240-B3AF-27B6C05EE8B0}">
      <dgm:prSet/>
      <dgm:spPr/>
      <dgm:t>
        <a:bodyPr/>
        <a:lstStyle/>
        <a:p>
          <a:endParaRPr lang="en-US"/>
        </a:p>
      </dgm:t>
    </dgm:pt>
    <dgm:pt modelId="{81959277-6E62-7E49-8D82-29FE1D1C9FFF}" type="sibTrans" cxnId="{FF4C522B-6055-B240-B3AF-27B6C05EE8B0}">
      <dgm:prSet/>
      <dgm:spPr/>
      <dgm:t>
        <a:bodyPr/>
        <a:lstStyle/>
        <a:p>
          <a:endParaRPr lang="en-US"/>
        </a:p>
      </dgm:t>
    </dgm:pt>
    <dgm:pt modelId="{2193EEEA-8B2F-B645-A934-FDC4466E5A94}" type="pres">
      <dgm:prSet presAssocID="{93A08426-7861-6C4E-ABE5-A62FB3895EB7}" presName="cycle" presStyleCnt="0">
        <dgm:presLayoutVars>
          <dgm:dir/>
          <dgm:resizeHandles val="exact"/>
        </dgm:presLayoutVars>
      </dgm:prSet>
      <dgm:spPr/>
    </dgm:pt>
    <dgm:pt modelId="{AC9D3A58-B548-8540-B88E-37713BFF6876}" type="pres">
      <dgm:prSet presAssocID="{84C3E1F2-FCE8-2B44-9824-EAA8403B41B4}" presName="dummy" presStyleCnt="0"/>
      <dgm:spPr/>
    </dgm:pt>
    <dgm:pt modelId="{2FCC8D66-568E-364F-BA7C-16519AC6E0CB}" type="pres">
      <dgm:prSet presAssocID="{84C3E1F2-FCE8-2B44-9824-EAA8403B41B4}" presName="node" presStyleLbl="revTx" presStyleIdx="0" presStyleCnt="4">
        <dgm:presLayoutVars>
          <dgm:bulletEnabled val="1"/>
        </dgm:presLayoutVars>
      </dgm:prSet>
      <dgm:spPr/>
    </dgm:pt>
    <dgm:pt modelId="{F2EA9150-7855-B148-B884-9B43FBB48814}" type="pres">
      <dgm:prSet presAssocID="{A74B4C5D-574F-C34B-8F33-4C83575571F2}" presName="sibTrans" presStyleLbl="node1" presStyleIdx="0" presStyleCnt="4"/>
      <dgm:spPr/>
    </dgm:pt>
    <dgm:pt modelId="{E1F19DF8-B20F-C04C-A9D6-7CB9E46C0839}" type="pres">
      <dgm:prSet presAssocID="{8C875B3F-9872-C645-9F56-C25C81F8FFE4}" presName="dummy" presStyleCnt="0"/>
      <dgm:spPr/>
    </dgm:pt>
    <dgm:pt modelId="{890C9B95-351E-1D4B-90A0-D8CEE9BFA06B}" type="pres">
      <dgm:prSet presAssocID="{8C875B3F-9872-C645-9F56-C25C81F8FFE4}" presName="node" presStyleLbl="revTx" presStyleIdx="1" presStyleCnt="4">
        <dgm:presLayoutVars>
          <dgm:bulletEnabled val="1"/>
        </dgm:presLayoutVars>
      </dgm:prSet>
      <dgm:spPr/>
    </dgm:pt>
    <dgm:pt modelId="{85C876EB-C2E0-764F-B830-22AF66083004}" type="pres">
      <dgm:prSet presAssocID="{CD9B1EE2-CF59-3C47-A2C9-CD1825870762}" presName="sibTrans" presStyleLbl="node1" presStyleIdx="1" presStyleCnt="4"/>
      <dgm:spPr/>
    </dgm:pt>
    <dgm:pt modelId="{C43A1051-AFD0-E142-9030-62C132F6ECE3}" type="pres">
      <dgm:prSet presAssocID="{1346D0F8-E522-8545-BFE2-ED32FD548896}" presName="dummy" presStyleCnt="0"/>
      <dgm:spPr/>
    </dgm:pt>
    <dgm:pt modelId="{E0CCE974-9AA8-844F-8252-3F44F85CD77F}" type="pres">
      <dgm:prSet presAssocID="{1346D0F8-E522-8545-BFE2-ED32FD548896}" presName="node" presStyleLbl="revTx" presStyleIdx="2" presStyleCnt="4">
        <dgm:presLayoutVars>
          <dgm:bulletEnabled val="1"/>
        </dgm:presLayoutVars>
      </dgm:prSet>
      <dgm:spPr/>
    </dgm:pt>
    <dgm:pt modelId="{2B091C71-FAC1-6949-BA2C-9569309B1296}" type="pres">
      <dgm:prSet presAssocID="{2149694B-8829-084F-9B97-3189F36689F5}" presName="sibTrans" presStyleLbl="node1" presStyleIdx="2" presStyleCnt="4"/>
      <dgm:spPr/>
    </dgm:pt>
    <dgm:pt modelId="{BF011155-EE28-AD40-8076-D2D9767DAD3E}" type="pres">
      <dgm:prSet presAssocID="{F419ACC2-B4A9-2945-820A-4A3801FE2F97}" presName="dummy" presStyleCnt="0"/>
      <dgm:spPr/>
    </dgm:pt>
    <dgm:pt modelId="{DF5B1893-C46A-6049-8467-CEA0A7AE397F}" type="pres">
      <dgm:prSet presAssocID="{F419ACC2-B4A9-2945-820A-4A3801FE2F97}" presName="node" presStyleLbl="revTx" presStyleIdx="3" presStyleCnt="4">
        <dgm:presLayoutVars>
          <dgm:bulletEnabled val="1"/>
        </dgm:presLayoutVars>
      </dgm:prSet>
      <dgm:spPr/>
    </dgm:pt>
    <dgm:pt modelId="{BFE9EC1C-1964-6141-B80F-C5FEC22E5C44}" type="pres">
      <dgm:prSet presAssocID="{81959277-6E62-7E49-8D82-29FE1D1C9FFF}" presName="sibTrans" presStyleLbl="node1" presStyleIdx="3" presStyleCnt="4"/>
      <dgm:spPr/>
    </dgm:pt>
  </dgm:ptLst>
  <dgm:cxnLst>
    <dgm:cxn modelId="{6CD95007-77F6-324E-B9F1-F5166EFDD52A}" type="presOf" srcId="{8C875B3F-9872-C645-9F56-C25C81F8FFE4}" destId="{890C9B95-351E-1D4B-90A0-D8CEE9BFA06B}" srcOrd="0" destOrd="0" presId="urn:microsoft.com/office/officeart/2005/8/layout/cycle1"/>
    <dgm:cxn modelId="{31F6D008-6011-444C-8209-CB97A6F1A1E8}" srcId="{93A08426-7861-6C4E-ABE5-A62FB3895EB7}" destId="{8C875B3F-9872-C645-9F56-C25C81F8FFE4}" srcOrd="1" destOrd="0" parTransId="{6E66EE83-5C78-1147-ABA3-598C77E64C71}" sibTransId="{CD9B1EE2-CF59-3C47-A2C9-CD1825870762}"/>
    <dgm:cxn modelId="{0BEBCB11-9E88-3444-BE71-843ABC1EFF55}" type="presOf" srcId="{CD9B1EE2-CF59-3C47-A2C9-CD1825870762}" destId="{85C876EB-C2E0-764F-B830-22AF66083004}" srcOrd="0" destOrd="0" presId="urn:microsoft.com/office/officeart/2005/8/layout/cycle1"/>
    <dgm:cxn modelId="{A147E417-52A6-A34E-A8C0-6DFB958F99D3}" type="presOf" srcId="{F419ACC2-B4A9-2945-820A-4A3801FE2F97}" destId="{DF5B1893-C46A-6049-8467-CEA0A7AE397F}" srcOrd="0" destOrd="0" presId="urn:microsoft.com/office/officeart/2005/8/layout/cycle1"/>
    <dgm:cxn modelId="{FF4C522B-6055-B240-B3AF-27B6C05EE8B0}" srcId="{93A08426-7861-6C4E-ABE5-A62FB3895EB7}" destId="{F419ACC2-B4A9-2945-820A-4A3801FE2F97}" srcOrd="3" destOrd="0" parTransId="{BB22D35F-4669-F146-8996-03B251218B59}" sibTransId="{81959277-6E62-7E49-8D82-29FE1D1C9FFF}"/>
    <dgm:cxn modelId="{9ECA5F57-C629-8244-9FDB-D1E9E94615C5}" type="presOf" srcId="{1346D0F8-E522-8545-BFE2-ED32FD548896}" destId="{E0CCE974-9AA8-844F-8252-3F44F85CD77F}" srcOrd="0" destOrd="0" presId="urn:microsoft.com/office/officeart/2005/8/layout/cycle1"/>
    <dgm:cxn modelId="{43B93E7A-7AB9-B248-85CC-DD8947133A13}" type="presOf" srcId="{A74B4C5D-574F-C34B-8F33-4C83575571F2}" destId="{F2EA9150-7855-B148-B884-9B43FBB48814}" srcOrd="0" destOrd="0" presId="urn:microsoft.com/office/officeart/2005/8/layout/cycle1"/>
    <dgm:cxn modelId="{AD238DA1-99E9-4642-8D2D-39F276D38417}" srcId="{93A08426-7861-6C4E-ABE5-A62FB3895EB7}" destId="{1346D0F8-E522-8545-BFE2-ED32FD548896}" srcOrd="2" destOrd="0" parTransId="{264A432C-34E0-B842-A78F-E3026D41C95C}" sibTransId="{2149694B-8829-084F-9B97-3189F36689F5}"/>
    <dgm:cxn modelId="{B4343CA8-9E01-3247-A432-D1BEEF29C1B8}" srcId="{93A08426-7861-6C4E-ABE5-A62FB3895EB7}" destId="{84C3E1F2-FCE8-2B44-9824-EAA8403B41B4}" srcOrd="0" destOrd="0" parTransId="{8300D84A-3C77-7649-9DF2-60522C570409}" sibTransId="{A74B4C5D-574F-C34B-8F33-4C83575571F2}"/>
    <dgm:cxn modelId="{F2CCEFD3-8870-D045-A20C-C121DAA10806}" type="presOf" srcId="{93A08426-7861-6C4E-ABE5-A62FB3895EB7}" destId="{2193EEEA-8B2F-B645-A934-FDC4466E5A94}" srcOrd="0" destOrd="0" presId="urn:microsoft.com/office/officeart/2005/8/layout/cycle1"/>
    <dgm:cxn modelId="{681CD8D6-F925-AC4F-BE04-CC6625119D10}" type="presOf" srcId="{2149694B-8829-084F-9B97-3189F36689F5}" destId="{2B091C71-FAC1-6949-BA2C-9569309B1296}" srcOrd="0" destOrd="0" presId="urn:microsoft.com/office/officeart/2005/8/layout/cycle1"/>
    <dgm:cxn modelId="{89803BE0-EFBB-ED4A-87AB-A7C86399EF00}" type="presOf" srcId="{84C3E1F2-FCE8-2B44-9824-EAA8403B41B4}" destId="{2FCC8D66-568E-364F-BA7C-16519AC6E0CB}" srcOrd="0" destOrd="0" presId="urn:microsoft.com/office/officeart/2005/8/layout/cycle1"/>
    <dgm:cxn modelId="{981A63EA-EA2F-4F4F-B644-443AF396C081}" type="presOf" srcId="{81959277-6E62-7E49-8D82-29FE1D1C9FFF}" destId="{BFE9EC1C-1964-6141-B80F-C5FEC22E5C44}" srcOrd="0" destOrd="0" presId="urn:microsoft.com/office/officeart/2005/8/layout/cycle1"/>
    <dgm:cxn modelId="{4F270592-AC28-F648-AA70-854A4ED8F7CA}" type="presParOf" srcId="{2193EEEA-8B2F-B645-A934-FDC4466E5A94}" destId="{AC9D3A58-B548-8540-B88E-37713BFF6876}" srcOrd="0" destOrd="0" presId="urn:microsoft.com/office/officeart/2005/8/layout/cycle1"/>
    <dgm:cxn modelId="{1F546FCA-6473-9A49-9A7E-B0C72B80EACE}" type="presParOf" srcId="{2193EEEA-8B2F-B645-A934-FDC4466E5A94}" destId="{2FCC8D66-568E-364F-BA7C-16519AC6E0CB}" srcOrd="1" destOrd="0" presId="urn:microsoft.com/office/officeart/2005/8/layout/cycle1"/>
    <dgm:cxn modelId="{99DF631F-2E5C-A545-9671-B5E64C3689F4}" type="presParOf" srcId="{2193EEEA-8B2F-B645-A934-FDC4466E5A94}" destId="{F2EA9150-7855-B148-B884-9B43FBB48814}" srcOrd="2" destOrd="0" presId="urn:microsoft.com/office/officeart/2005/8/layout/cycle1"/>
    <dgm:cxn modelId="{F3EE5F09-08C8-9D44-81CC-8832D62E5953}" type="presParOf" srcId="{2193EEEA-8B2F-B645-A934-FDC4466E5A94}" destId="{E1F19DF8-B20F-C04C-A9D6-7CB9E46C0839}" srcOrd="3" destOrd="0" presId="urn:microsoft.com/office/officeart/2005/8/layout/cycle1"/>
    <dgm:cxn modelId="{A6E8D0E3-7B20-DE45-8C91-FE6B79FFFF22}" type="presParOf" srcId="{2193EEEA-8B2F-B645-A934-FDC4466E5A94}" destId="{890C9B95-351E-1D4B-90A0-D8CEE9BFA06B}" srcOrd="4" destOrd="0" presId="urn:microsoft.com/office/officeart/2005/8/layout/cycle1"/>
    <dgm:cxn modelId="{D97D6130-3562-D144-84A3-1C05AF7D6B06}" type="presParOf" srcId="{2193EEEA-8B2F-B645-A934-FDC4466E5A94}" destId="{85C876EB-C2E0-764F-B830-22AF66083004}" srcOrd="5" destOrd="0" presId="urn:microsoft.com/office/officeart/2005/8/layout/cycle1"/>
    <dgm:cxn modelId="{3BBF27CA-CAB1-E740-9976-D06578BAA22A}" type="presParOf" srcId="{2193EEEA-8B2F-B645-A934-FDC4466E5A94}" destId="{C43A1051-AFD0-E142-9030-62C132F6ECE3}" srcOrd="6" destOrd="0" presId="urn:microsoft.com/office/officeart/2005/8/layout/cycle1"/>
    <dgm:cxn modelId="{E4211FE5-CE1F-8D41-8D73-C76A2B8878CD}" type="presParOf" srcId="{2193EEEA-8B2F-B645-A934-FDC4466E5A94}" destId="{E0CCE974-9AA8-844F-8252-3F44F85CD77F}" srcOrd="7" destOrd="0" presId="urn:microsoft.com/office/officeart/2005/8/layout/cycle1"/>
    <dgm:cxn modelId="{8E97F31C-BA07-524B-A695-B02094F9D431}" type="presParOf" srcId="{2193EEEA-8B2F-B645-A934-FDC4466E5A94}" destId="{2B091C71-FAC1-6949-BA2C-9569309B1296}" srcOrd="8" destOrd="0" presId="urn:microsoft.com/office/officeart/2005/8/layout/cycle1"/>
    <dgm:cxn modelId="{3442373E-9156-E948-98B5-DAE32B81BA0C}" type="presParOf" srcId="{2193EEEA-8B2F-B645-A934-FDC4466E5A94}" destId="{BF011155-EE28-AD40-8076-D2D9767DAD3E}" srcOrd="9" destOrd="0" presId="urn:microsoft.com/office/officeart/2005/8/layout/cycle1"/>
    <dgm:cxn modelId="{991CD1CA-7C6D-514F-A912-FFFF3CD76893}" type="presParOf" srcId="{2193EEEA-8B2F-B645-A934-FDC4466E5A94}" destId="{DF5B1893-C46A-6049-8467-CEA0A7AE397F}" srcOrd="10" destOrd="0" presId="urn:microsoft.com/office/officeart/2005/8/layout/cycle1"/>
    <dgm:cxn modelId="{95262A94-B77A-CA45-ACAB-5602830D8DF0}" type="presParOf" srcId="{2193EEEA-8B2F-B645-A934-FDC4466E5A94}" destId="{BFE9EC1C-1964-6141-B80F-C5FEC22E5C44}"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A08426-7861-6C4E-ABE5-A62FB3895EB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84C3E1F2-FCE8-2B44-9824-EAA8403B41B4}">
      <dgm:prSet phldrT="[Text]"/>
      <dgm:spPr/>
      <dgm:t>
        <a:bodyPr/>
        <a:lstStyle/>
        <a:p>
          <a:r>
            <a:rPr lang="en-US" dirty="0">
              <a:solidFill>
                <a:srgbClr val="000000"/>
              </a:solidFill>
            </a:rPr>
            <a:t>Facts</a:t>
          </a:r>
        </a:p>
      </dgm:t>
    </dgm:pt>
    <dgm:pt modelId="{8300D84A-3C77-7649-9DF2-60522C570409}" type="parTrans" cxnId="{B4343CA8-9E01-3247-A432-D1BEEF29C1B8}">
      <dgm:prSet/>
      <dgm:spPr/>
      <dgm:t>
        <a:bodyPr/>
        <a:lstStyle/>
        <a:p>
          <a:endParaRPr lang="en-US"/>
        </a:p>
      </dgm:t>
    </dgm:pt>
    <dgm:pt modelId="{A74B4C5D-574F-C34B-8F33-4C83575571F2}" type="sibTrans" cxnId="{B4343CA8-9E01-3247-A432-D1BEEF29C1B8}">
      <dgm:prSet/>
      <dgm:spPr/>
      <dgm:t>
        <a:bodyPr/>
        <a:lstStyle/>
        <a:p>
          <a:endParaRPr lang="en-US"/>
        </a:p>
      </dgm:t>
    </dgm:pt>
    <dgm:pt modelId="{8C875B3F-9872-C645-9F56-C25C81F8FFE4}">
      <dgm:prSet phldrT="[Text]"/>
      <dgm:spPr/>
      <dgm:t>
        <a:bodyPr/>
        <a:lstStyle/>
        <a:p>
          <a:r>
            <a:rPr lang="en-US" dirty="0">
              <a:solidFill>
                <a:srgbClr val="000000"/>
              </a:solidFill>
            </a:rPr>
            <a:t>Application</a:t>
          </a:r>
          <a:r>
            <a:rPr lang="en-US" dirty="0"/>
            <a:t> </a:t>
          </a:r>
        </a:p>
      </dgm:t>
    </dgm:pt>
    <dgm:pt modelId="{6E66EE83-5C78-1147-ABA3-598C77E64C71}" type="parTrans" cxnId="{31F6D008-6011-444C-8209-CB97A6F1A1E8}">
      <dgm:prSet/>
      <dgm:spPr/>
      <dgm:t>
        <a:bodyPr/>
        <a:lstStyle/>
        <a:p>
          <a:endParaRPr lang="en-US"/>
        </a:p>
      </dgm:t>
    </dgm:pt>
    <dgm:pt modelId="{CD9B1EE2-CF59-3C47-A2C9-CD1825870762}" type="sibTrans" cxnId="{31F6D008-6011-444C-8209-CB97A6F1A1E8}">
      <dgm:prSet/>
      <dgm:spPr/>
      <dgm:t>
        <a:bodyPr/>
        <a:lstStyle/>
        <a:p>
          <a:endParaRPr lang="en-US"/>
        </a:p>
      </dgm:t>
    </dgm:pt>
    <dgm:pt modelId="{1346D0F8-E522-8545-BFE2-ED32FD548896}">
      <dgm:prSet phldrT="[Text]"/>
      <dgm:spPr/>
      <dgm:t>
        <a:bodyPr/>
        <a:lstStyle/>
        <a:p>
          <a:r>
            <a:rPr lang="en-US" dirty="0">
              <a:solidFill>
                <a:srgbClr val="000000"/>
              </a:solidFill>
            </a:rPr>
            <a:t>Sound advice to a client</a:t>
          </a:r>
        </a:p>
      </dgm:t>
    </dgm:pt>
    <dgm:pt modelId="{264A432C-34E0-B842-A78F-E3026D41C95C}" type="parTrans" cxnId="{AD238DA1-99E9-4642-8D2D-39F276D38417}">
      <dgm:prSet/>
      <dgm:spPr/>
      <dgm:t>
        <a:bodyPr/>
        <a:lstStyle/>
        <a:p>
          <a:endParaRPr lang="en-US"/>
        </a:p>
      </dgm:t>
    </dgm:pt>
    <dgm:pt modelId="{2149694B-8829-084F-9B97-3189F36689F5}" type="sibTrans" cxnId="{AD238DA1-99E9-4642-8D2D-39F276D38417}">
      <dgm:prSet/>
      <dgm:spPr/>
      <dgm:t>
        <a:bodyPr/>
        <a:lstStyle/>
        <a:p>
          <a:endParaRPr lang="en-US"/>
        </a:p>
      </dgm:t>
    </dgm:pt>
    <dgm:pt modelId="{F419ACC2-B4A9-2945-820A-4A3801FE2F97}">
      <dgm:prSet phldrT="[Text]"/>
      <dgm:spPr/>
      <dgm:t>
        <a:bodyPr/>
        <a:lstStyle/>
        <a:p>
          <a:r>
            <a:rPr lang="en-US" dirty="0">
              <a:solidFill>
                <a:srgbClr val="000000"/>
              </a:solidFill>
            </a:rPr>
            <a:t>Law</a:t>
          </a:r>
        </a:p>
      </dgm:t>
    </dgm:pt>
    <dgm:pt modelId="{BB22D35F-4669-F146-8996-03B251218B59}" type="parTrans" cxnId="{FF4C522B-6055-B240-B3AF-27B6C05EE8B0}">
      <dgm:prSet/>
      <dgm:spPr/>
      <dgm:t>
        <a:bodyPr/>
        <a:lstStyle/>
        <a:p>
          <a:endParaRPr lang="en-US"/>
        </a:p>
      </dgm:t>
    </dgm:pt>
    <dgm:pt modelId="{81959277-6E62-7E49-8D82-29FE1D1C9FFF}" type="sibTrans" cxnId="{FF4C522B-6055-B240-B3AF-27B6C05EE8B0}">
      <dgm:prSet/>
      <dgm:spPr/>
      <dgm:t>
        <a:bodyPr/>
        <a:lstStyle/>
        <a:p>
          <a:endParaRPr lang="en-US"/>
        </a:p>
      </dgm:t>
    </dgm:pt>
    <dgm:pt modelId="{2193EEEA-8B2F-B645-A934-FDC4466E5A94}" type="pres">
      <dgm:prSet presAssocID="{93A08426-7861-6C4E-ABE5-A62FB3895EB7}" presName="cycle" presStyleCnt="0">
        <dgm:presLayoutVars>
          <dgm:dir/>
          <dgm:resizeHandles val="exact"/>
        </dgm:presLayoutVars>
      </dgm:prSet>
      <dgm:spPr/>
    </dgm:pt>
    <dgm:pt modelId="{AC9D3A58-B548-8540-B88E-37713BFF6876}" type="pres">
      <dgm:prSet presAssocID="{84C3E1F2-FCE8-2B44-9824-EAA8403B41B4}" presName="dummy" presStyleCnt="0"/>
      <dgm:spPr/>
    </dgm:pt>
    <dgm:pt modelId="{2FCC8D66-568E-364F-BA7C-16519AC6E0CB}" type="pres">
      <dgm:prSet presAssocID="{84C3E1F2-FCE8-2B44-9824-EAA8403B41B4}" presName="node" presStyleLbl="revTx" presStyleIdx="0" presStyleCnt="4">
        <dgm:presLayoutVars>
          <dgm:bulletEnabled val="1"/>
        </dgm:presLayoutVars>
      </dgm:prSet>
      <dgm:spPr/>
    </dgm:pt>
    <dgm:pt modelId="{F2EA9150-7855-B148-B884-9B43FBB48814}" type="pres">
      <dgm:prSet presAssocID="{A74B4C5D-574F-C34B-8F33-4C83575571F2}" presName="sibTrans" presStyleLbl="node1" presStyleIdx="0" presStyleCnt="4"/>
      <dgm:spPr/>
    </dgm:pt>
    <dgm:pt modelId="{E1F19DF8-B20F-C04C-A9D6-7CB9E46C0839}" type="pres">
      <dgm:prSet presAssocID="{8C875B3F-9872-C645-9F56-C25C81F8FFE4}" presName="dummy" presStyleCnt="0"/>
      <dgm:spPr/>
    </dgm:pt>
    <dgm:pt modelId="{890C9B95-351E-1D4B-90A0-D8CEE9BFA06B}" type="pres">
      <dgm:prSet presAssocID="{8C875B3F-9872-C645-9F56-C25C81F8FFE4}" presName="node" presStyleLbl="revTx" presStyleIdx="1" presStyleCnt="4">
        <dgm:presLayoutVars>
          <dgm:bulletEnabled val="1"/>
        </dgm:presLayoutVars>
      </dgm:prSet>
      <dgm:spPr/>
    </dgm:pt>
    <dgm:pt modelId="{85C876EB-C2E0-764F-B830-22AF66083004}" type="pres">
      <dgm:prSet presAssocID="{CD9B1EE2-CF59-3C47-A2C9-CD1825870762}" presName="sibTrans" presStyleLbl="node1" presStyleIdx="1" presStyleCnt="4"/>
      <dgm:spPr/>
    </dgm:pt>
    <dgm:pt modelId="{C43A1051-AFD0-E142-9030-62C132F6ECE3}" type="pres">
      <dgm:prSet presAssocID="{1346D0F8-E522-8545-BFE2-ED32FD548896}" presName="dummy" presStyleCnt="0"/>
      <dgm:spPr/>
    </dgm:pt>
    <dgm:pt modelId="{E0CCE974-9AA8-844F-8252-3F44F85CD77F}" type="pres">
      <dgm:prSet presAssocID="{1346D0F8-E522-8545-BFE2-ED32FD548896}" presName="node" presStyleLbl="revTx" presStyleIdx="2" presStyleCnt="4">
        <dgm:presLayoutVars>
          <dgm:bulletEnabled val="1"/>
        </dgm:presLayoutVars>
      </dgm:prSet>
      <dgm:spPr/>
    </dgm:pt>
    <dgm:pt modelId="{2B091C71-FAC1-6949-BA2C-9569309B1296}" type="pres">
      <dgm:prSet presAssocID="{2149694B-8829-084F-9B97-3189F36689F5}" presName="sibTrans" presStyleLbl="node1" presStyleIdx="2" presStyleCnt="4"/>
      <dgm:spPr/>
    </dgm:pt>
    <dgm:pt modelId="{BF011155-EE28-AD40-8076-D2D9767DAD3E}" type="pres">
      <dgm:prSet presAssocID="{F419ACC2-B4A9-2945-820A-4A3801FE2F97}" presName="dummy" presStyleCnt="0"/>
      <dgm:spPr/>
    </dgm:pt>
    <dgm:pt modelId="{DF5B1893-C46A-6049-8467-CEA0A7AE397F}" type="pres">
      <dgm:prSet presAssocID="{F419ACC2-B4A9-2945-820A-4A3801FE2F97}" presName="node" presStyleLbl="revTx" presStyleIdx="3" presStyleCnt="4">
        <dgm:presLayoutVars>
          <dgm:bulletEnabled val="1"/>
        </dgm:presLayoutVars>
      </dgm:prSet>
      <dgm:spPr/>
    </dgm:pt>
    <dgm:pt modelId="{BFE9EC1C-1964-6141-B80F-C5FEC22E5C44}" type="pres">
      <dgm:prSet presAssocID="{81959277-6E62-7E49-8D82-29FE1D1C9FFF}" presName="sibTrans" presStyleLbl="node1" presStyleIdx="3" presStyleCnt="4"/>
      <dgm:spPr/>
    </dgm:pt>
  </dgm:ptLst>
  <dgm:cxnLst>
    <dgm:cxn modelId="{31F6D008-6011-444C-8209-CB97A6F1A1E8}" srcId="{93A08426-7861-6C4E-ABE5-A62FB3895EB7}" destId="{8C875B3F-9872-C645-9F56-C25C81F8FFE4}" srcOrd="1" destOrd="0" parTransId="{6E66EE83-5C78-1147-ABA3-598C77E64C71}" sibTransId="{CD9B1EE2-CF59-3C47-A2C9-CD1825870762}"/>
    <dgm:cxn modelId="{8EC4C517-2876-2947-ACE2-D42C5A9E7D37}" type="presOf" srcId="{1346D0F8-E522-8545-BFE2-ED32FD548896}" destId="{E0CCE974-9AA8-844F-8252-3F44F85CD77F}" srcOrd="0" destOrd="0" presId="urn:microsoft.com/office/officeart/2005/8/layout/cycle1"/>
    <dgm:cxn modelId="{10AC8E21-9253-A64E-BCA8-28FCFDF745A6}" type="presOf" srcId="{93A08426-7861-6C4E-ABE5-A62FB3895EB7}" destId="{2193EEEA-8B2F-B645-A934-FDC4466E5A94}" srcOrd="0" destOrd="0" presId="urn:microsoft.com/office/officeart/2005/8/layout/cycle1"/>
    <dgm:cxn modelId="{FF4C522B-6055-B240-B3AF-27B6C05EE8B0}" srcId="{93A08426-7861-6C4E-ABE5-A62FB3895EB7}" destId="{F419ACC2-B4A9-2945-820A-4A3801FE2F97}" srcOrd="3" destOrd="0" parTransId="{BB22D35F-4669-F146-8996-03B251218B59}" sibTransId="{81959277-6E62-7E49-8D82-29FE1D1C9FFF}"/>
    <dgm:cxn modelId="{35FCBB3C-B22D-234A-BAF8-2074B95E0F18}" type="presOf" srcId="{F419ACC2-B4A9-2945-820A-4A3801FE2F97}" destId="{DF5B1893-C46A-6049-8467-CEA0A7AE397F}" srcOrd="0" destOrd="0" presId="urn:microsoft.com/office/officeart/2005/8/layout/cycle1"/>
    <dgm:cxn modelId="{4E094661-6234-FD4A-A785-2B6C7C2C4946}" type="presOf" srcId="{81959277-6E62-7E49-8D82-29FE1D1C9FFF}" destId="{BFE9EC1C-1964-6141-B80F-C5FEC22E5C44}" srcOrd="0" destOrd="0" presId="urn:microsoft.com/office/officeart/2005/8/layout/cycle1"/>
    <dgm:cxn modelId="{29AD3066-37B4-6140-9536-9203BD6F1627}" type="presOf" srcId="{8C875B3F-9872-C645-9F56-C25C81F8FFE4}" destId="{890C9B95-351E-1D4B-90A0-D8CEE9BFA06B}" srcOrd="0" destOrd="0" presId="urn:microsoft.com/office/officeart/2005/8/layout/cycle1"/>
    <dgm:cxn modelId="{B039AD67-4C5F-4846-8385-9827A9244DC8}" type="presOf" srcId="{84C3E1F2-FCE8-2B44-9824-EAA8403B41B4}" destId="{2FCC8D66-568E-364F-BA7C-16519AC6E0CB}" srcOrd="0" destOrd="0" presId="urn:microsoft.com/office/officeart/2005/8/layout/cycle1"/>
    <dgm:cxn modelId="{FAF5AE9A-9929-2444-9B25-B5C4DF2AAF68}" type="presOf" srcId="{A74B4C5D-574F-C34B-8F33-4C83575571F2}" destId="{F2EA9150-7855-B148-B884-9B43FBB48814}" srcOrd="0" destOrd="0" presId="urn:microsoft.com/office/officeart/2005/8/layout/cycle1"/>
    <dgm:cxn modelId="{AD238DA1-99E9-4642-8D2D-39F276D38417}" srcId="{93A08426-7861-6C4E-ABE5-A62FB3895EB7}" destId="{1346D0F8-E522-8545-BFE2-ED32FD548896}" srcOrd="2" destOrd="0" parTransId="{264A432C-34E0-B842-A78F-E3026D41C95C}" sibTransId="{2149694B-8829-084F-9B97-3189F36689F5}"/>
    <dgm:cxn modelId="{B4343CA8-9E01-3247-A432-D1BEEF29C1B8}" srcId="{93A08426-7861-6C4E-ABE5-A62FB3895EB7}" destId="{84C3E1F2-FCE8-2B44-9824-EAA8403B41B4}" srcOrd="0" destOrd="0" parTransId="{8300D84A-3C77-7649-9DF2-60522C570409}" sibTransId="{A74B4C5D-574F-C34B-8F33-4C83575571F2}"/>
    <dgm:cxn modelId="{A2E6A1B0-E3B8-484B-81DC-2634505024EF}" type="presOf" srcId="{2149694B-8829-084F-9B97-3189F36689F5}" destId="{2B091C71-FAC1-6949-BA2C-9569309B1296}" srcOrd="0" destOrd="0" presId="urn:microsoft.com/office/officeart/2005/8/layout/cycle1"/>
    <dgm:cxn modelId="{06405DB6-DC7C-2446-8E37-C17852A6BFD5}" type="presOf" srcId="{CD9B1EE2-CF59-3C47-A2C9-CD1825870762}" destId="{85C876EB-C2E0-764F-B830-22AF66083004}" srcOrd="0" destOrd="0" presId="urn:microsoft.com/office/officeart/2005/8/layout/cycle1"/>
    <dgm:cxn modelId="{57610FEA-44FC-C94C-84E8-B43AFF8EDDFA}" type="presParOf" srcId="{2193EEEA-8B2F-B645-A934-FDC4466E5A94}" destId="{AC9D3A58-B548-8540-B88E-37713BFF6876}" srcOrd="0" destOrd="0" presId="urn:microsoft.com/office/officeart/2005/8/layout/cycle1"/>
    <dgm:cxn modelId="{A14C4BDF-22F7-CC45-8605-5AB41E34B349}" type="presParOf" srcId="{2193EEEA-8B2F-B645-A934-FDC4466E5A94}" destId="{2FCC8D66-568E-364F-BA7C-16519AC6E0CB}" srcOrd="1" destOrd="0" presId="urn:microsoft.com/office/officeart/2005/8/layout/cycle1"/>
    <dgm:cxn modelId="{3ECEC7F5-418C-654D-9E80-F226F7CF5AB7}" type="presParOf" srcId="{2193EEEA-8B2F-B645-A934-FDC4466E5A94}" destId="{F2EA9150-7855-B148-B884-9B43FBB48814}" srcOrd="2" destOrd="0" presId="urn:microsoft.com/office/officeart/2005/8/layout/cycle1"/>
    <dgm:cxn modelId="{01836311-BF01-204A-A4EF-5FB59F367D54}" type="presParOf" srcId="{2193EEEA-8B2F-B645-A934-FDC4466E5A94}" destId="{E1F19DF8-B20F-C04C-A9D6-7CB9E46C0839}" srcOrd="3" destOrd="0" presId="urn:microsoft.com/office/officeart/2005/8/layout/cycle1"/>
    <dgm:cxn modelId="{F29F660F-4825-AE48-BC2A-7463D641BBBF}" type="presParOf" srcId="{2193EEEA-8B2F-B645-A934-FDC4466E5A94}" destId="{890C9B95-351E-1D4B-90A0-D8CEE9BFA06B}" srcOrd="4" destOrd="0" presId="urn:microsoft.com/office/officeart/2005/8/layout/cycle1"/>
    <dgm:cxn modelId="{DBB87015-9F52-A844-B29A-341DA462AA77}" type="presParOf" srcId="{2193EEEA-8B2F-B645-A934-FDC4466E5A94}" destId="{85C876EB-C2E0-764F-B830-22AF66083004}" srcOrd="5" destOrd="0" presId="urn:microsoft.com/office/officeart/2005/8/layout/cycle1"/>
    <dgm:cxn modelId="{6A07E5B2-B97F-D944-A5CF-F17AB9F2DD3B}" type="presParOf" srcId="{2193EEEA-8B2F-B645-A934-FDC4466E5A94}" destId="{C43A1051-AFD0-E142-9030-62C132F6ECE3}" srcOrd="6" destOrd="0" presId="urn:microsoft.com/office/officeart/2005/8/layout/cycle1"/>
    <dgm:cxn modelId="{9B5F2C97-9300-EE47-8A11-DE6F6C8DD50A}" type="presParOf" srcId="{2193EEEA-8B2F-B645-A934-FDC4466E5A94}" destId="{E0CCE974-9AA8-844F-8252-3F44F85CD77F}" srcOrd="7" destOrd="0" presId="urn:microsoft.com/office/officeart/2005/8/layout/cycle1"/>
    <dgm:cxn modelId="{D6AF7090-16CB-5547-8D91-03CD84550AD0}" type="presParOf" srcId="{2193EEEA-8B2F-B645-A934-FDC4466E5A94}" destId="{2B091C71-FAC1-6949-BA2C-9569309B1296}" srcOrd="8" destOrd="0" presId="urn:microsoft.com/office/officeart/2005/8/layout/cycle1"/>
    <dgm:cxn modelId="{922CD0E1-5E34-FD43-A07D-110EA2E9DC49}" type="presParOf" srcId="{2193EEEA-8B2F-B645-A934-FDC4466E5A94}" destId="{BF011155-EE28-AD40-8076-D2D9767DAD3E}" srcOrd="9" destOrd="0" presId="urn:microsoft.com/office/officeart/2005/8/layout/cycle1"/>
    <dgm:cxn modelId="{21E546B1-2BE2-AB4C-82F2-F9F642C4F087}" type="presParOf" srcId="{2193EEEA-8B2F-B645-A934-FDC4466E5A94}" destId="{DF5B1893-C46A-6049-8467-CEA0A7AE397F}" srcOrd="10" destOrd="0" presId="urn:microsoft.com/office/officeart/2005/8/layout/cycle1"/>
    <dgm:cxn modelId="{23FB0A01-6857-B04D-A03B-B87233A87D9A}" type="presParOf" srcId="{2193EEEA-8B2F-B645-A934-FDC4466E5A94}" destId="{BFE9EC1C-1964-6141-B80F-C5FEC22E5C44}"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A08426-7861-6C4E-ABE5-A62FB3895EB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84C3E1F2-FCE8-2B44-9824-EAA8403B41B4}">
      <dgm:prSet phldrT="[Text]"/>
      <dgm:spPr/>
      <dgm:t>
        <a:bodyPr/>
        <a:lstStyle/>
        <a:p>
          <a:r>
            <a:rPr lang="en-US" dirty="0">
              <a:solidFill>
                <a:srgbClr val="000000"/>
              </a:solidFill>
            </a:rPr>
            <a:t>Read, arrange and absorb the facts </a:t>
          </a:r>
        </a:p>
      </dgm:t>
    </dgm:pt>
    <dgm:pt modelId="{8300D84A-3C77-7649-9DF2-60522C570409}" type="parTrans" cxnId="{B4343CA8-9E01-3247-A432-D1BEEF29C1B8}">
      <dgm:prSet/>
      <dgm:spPr/>
      <dgm:t>
        <a:bodyPr/>
        <a:lstStyle/>
        <a:p>
          <a:endParaRPr lang="en-US"/>
        </a:p>
      </dgm:t>
    </dgm:pt>
    <dgm:pt modelId="{A74B4C5D-574F-C34B-8F33-4C83575571F2}" type="sibTrans" cxnId="{B4343CA8-9E01-3247-A432-D1BEEF29C1B8}">
      <dgm:prSet/>
      <dgm:spPr/>
      <dgm:t>
        <a:bodyPr/>
        <a:lstStyle/>
        <a:p>
          <a:endParaRPr lang="en-US"/>
        </a:p>
      </dgm:t>
    </dgm:pt>
    <dgm:pt modelId="{8C875B3F-9872-C645-9F56-C25C81F8FFE4}">
      <dgm:prSet phldrT="[Text]"/>
      <dgm:spPr/>
      <dgm:t>
        <a:bodyPr/>
        <a:lstStyle/>
        <a:p>
          <a:r>
            <a:rPr lang="en-US" dirty="0">
              <a:solidFill>
                <a:srgbClr val="000000"/>
              </a:solidFill>
            </a:rPr>
            <a:t>Legal Reasoning</a:t>
          </a:r>
          <a:endParaRPr lang="en-US" dirty="0"/>
        </a:p>
      </dgm:t>
    </dgm:pt>
    <dgm:pt modelId="{6E66EE83-5C78-1147-ABA3-598C77E64C71}" type="parTrans" cxnId="{31F6D008-6011-444C-8209-CB97A6F1A1E8}">
      <dgm:prSet/>
      <dgm:spPr/>
      <dgm:t>
        <a:bodyPr/>
        <a:lstStyle/>
        <a:p>
          <a:endParaRPr lang="en-US"/>
        </a:p>
      </dgm:t>
    </dgm:pt>
    <dgm:pt modelId="{CD9B1EE2-CF59-3C47-A2C9-CD1825870762}" type="sibTrans" cxnId="{31F6D008-6011-444C-8209-CB97A6F1A1E8}">
      <dgm:prSet/>
      <dgm:spPr/>
      <dgm:t>
        <a:bodyPr/>
        <a:lstStyle/>
        <a:p>
          <a:endParaRPr lang="en-US"/>
        </a:p>
      </dgm:t>
    </dgm:pt>
    <dgm:pt modelId="{1346D0F8-E522-8545-BFE2-ED32FD548896}">
      <dgm:prSet phldrT="[Text]"/>
      <dgm:spPr/>
      <dgm:t>
        <a:bodyPr/>
        <a:lstStyle/>
        <a:p>
          <a:r>
            <a:rPr lang="en-US" dirty="0" err="1">
              <a:solidFill>
                <a:srgbClr val="000000"/>
              </a:solidFill>
            </a:rPr>
            <a:t>Judgement</a:t>
          </a:r>
          <a:r>
            <a:rPr lang="en-US" dirty="0">
              <a:solidFill>
                <a:srgbClr val="000000"/>
              </a:solidFill>
            </a:rPr>
            <a:t> and Advice</a:t>
          </a:r>
        </a:p>
      </dgm:t>
    </dgm:pt>
    <dgm:pt modelId="{264A432C-34E0-B842-A78F-E3026D41C95C}" type="parTrans" cxnId="{AD238DA1-99E9-4642-8D2D-39F276D38417}">
      <dgm:prSet/>
      <dgm:spPr/>
      <dgm:t>
        <a:bodyPr/>
        <a:lstStyle/>
        <a:p>
          <a:endParaRPr lang="en-US"/>
        </a:p>
      </dgm:t>
    </dgm:pt>
    <dgm:pt modelId="{2149694B-8829-084F-9B97-3189F36689F5}" type="sibTrans" cxnId="{AD238DA1-99E9-4642-8D2D-39F276D38417}">
      <dgm:prSet/>
      <dgm:spPr/>
      <dgm:t>
        <a:bodyPr/>
        <a:lstStyle/>
        <a:p>
          <a:endParaRPr lang="en-US"/>
        </a:p>
      </dgm:t>
    </dgm:pt>
    <dgm:pt modelId="{F419ACC2-B4A9-2945-820A-4A3801FE2F97}">
      <dgm:prSet phldrT="[Text]"/>
      <dgm:spPr/>
      <dgm:t>
        <a:bodyPr/>
        <a:lstStyle/>
        <a:p>
          <a:r>
            <a:rPr lang="en-US" dirty="0">
              <a:solidFill>
                <a:srgbClr val="000000"/>
              </a:solidFill>
            </a:rPr>
            <a:t>Law on AR and MR</a:t>
          </a:r>
        </a:p>
      </dgm:t>
    </dgm:pt>
    <dgm:pt modelId="{BB22D35F-4669-F146-8996-03B251218B59}" type="parTrans" cxnId="{FF4C522B-6055-B240-B3AF-27B6C05EE8B0}">
      <dgm:prSet/>
      <dgm:spPr/>
      <dgm:t>
        <a:bodyPr/>
        <a:lstStyle/>
        <a:p>
          <a:endParaRPr lang="en-US"/>
        </a:p>
      </dgm:t>
    </dgm:pt>
    <dgm:pt modelId="{81959277-6E62-7E49-8D82-29FE1D1C9FFF}" type="sibTrans" cxnId="{FF4C522B-6055-B240-B3AF-27B6C05EE8B0}">
      <dgm:prSet/>
      <dgm:spPr/>
      <dgm:t>
        <a:bodyPr/>
        <a:lstStyle/>
        <a:p>
          <a:endParaRPr lang="en-US"/>
        </a:p>
      </dgm:t>
    </dgm:pt>
    <dgm:pt modelId="{2193EEEA-8B2F-B645-A934-FDC4466E5A94}" type="pres">
      <dgm:prSet presAssocID="{93A08426-7861-6C4E-ABE5-A62FB3895EB7}" presName="cycle" presStyleCnt="0">
        <dgm:presLayoutVars>
          <dgm:dir/>
          <dgm:resizeHandles val="exact"/>
        </dgm:presLayoutVars>
      </dgm:prSet>
      <dgm:spPr/>
    </dgm:pt>
    <dgm:pt modelId="{AC9D3A58-B548-8540-B88E-37713BFF6876}" type="pres">
      <dgm:prSet presAssocID="{84C3E1F2-FCE8-2B44-9824-EAA8403B41B4}" presName="dummy" presStyleCnt="0"/>
      <dgm:spPr/>
    </dgm:pt>
    <dgm:pt modelId="{2FCC8D66-568E-364F-BA7C-16519AC6E0CB}" type="pres">
      <dgm:prSet presAssocID="{84C3E1F2-FCE8-2B44-9824-EAA8403B41B4}" presName="node" presStyleLbl="revTx" presStyleIdx="0" presStyleCnt="4">
        <dgm:presLayoutVars>
          <dgm:bulletEnabled val="1"/>
        </dgm:presLayoutVars>
      </dgm:prSet>
      <dgm:spPr/>
    </dgm:pt>
    <dgm:pt modelId="{F2EA9150-7855-B148-B884-9B43FBB48814}" type="pres">
      <dgm:prSet presAssocID="{A74B4C5D-574F-C34B-8F33-4C83575571F2}" presName="sibTrans" presStyleLbl="node1" presStyleIdx="0" presStyleCnt="4"/>
      <dgm:spPr/>
    </dgm:pt>
    <dgm:pt modelId="{E1F19DF8-B20F-C04C-A9D6-7CB9E46C0839}" type="pres">
      <dgm:prSet presAssocID="{8C875B3F-9872-C645-9F56-C25C81F8FFE4}" presName="dummy" presStyleCnt="0"/>
      <dgm:spPr/>
    </dgm:pt>
    <dgm:pt modelId="{890C9B95-351E-1D4B-90A0-D8CEE9BFA06B}" type="pres">
      <dgm:prSet presAssocID="{8C875B3F-9872-C645-9F56-C25C81F8FFE4}" presName="node" presStyleLbl="revTx" presStyleIdx="1" presStyleCnt="4">
        <dgm:presLayoutVars>
          <dgm:bulletEnabled val="1"/>
        </dgm:presLayoutVars>
      </dgm:prSet>
      <dgm:spPr/>
    </dgm:pt>
    <dgm:pt modelId="{85C876EB-C2E0-764F-B830-22AF66083004}" type="pres">
      <dgm:prSet presAssocID="{CD9B1EE2-CF59-3C47-A2C9-CD1825870762}" presName="sibTrans" presStyleLbl="node1" presStyleIdx="1" presStyleCnt="4"/>
      <dgm:spPr/>
    </dgm:pt>
    <dgm:pt modelId="{C43A1051-AFD0-E142-9030-62C132F6ECE3}" type="pres">
      <dgm:prSet presAssocID="{1346D0F8-E522-8545-BFE2-ED32FD548896}" presName="dummy" presStyleCnt="0"/>
      <dgm:spPr/>
    </dgm:pt>
    <dgm:pt modelId="{E0CCE974-9AA8-844F-8252-3F44F85CD77F}" type="pres">
      <dgm:prSet presAssocID="{1346D0F8-E522-8545-BFE2-ED32FD548896}" presName="node" presStyleLbl="revTx" presStyleIdx="2" presStyleCnt="4">
        <dgm:presLayoutVars>
          <dgm:bulletEnabled val="1"/>
        </dgm:presLayoutVars>
      </dgm:prSet>
      <dgm:spPr/>
    </dgm:pt>
    <dgm:pt modelId="{2B091C71-FAC1-6949-BA2C-9569309B1296}" type="pres">
      <dgm:prSet presAssocID="{2149694B-8829-084F-9B97-3189F36689F5}" presName="sibTrans" presStyleLbl="node1" presStyleIdx="2" presStyleCnt="4"/>
      <dgm:spPr/>
    </dgm:pt>
    <dgm:pt modelId="{BF011155-EE28-AD40-8076-D2D9767DAD3E}" type="pres">
      <dgm:prSet presAssocID="{F419ACC2-B4A9-2945-820A-4A3801FE2F97}" presName="dummy" presStyleCnt="0"/>
      <dgm:spPr/>
    </dgm:pt>
    <dgm:pt modelId="{DF5B1893-C46A-6049-8467-CEA0A7AE397F}" type="pres">
      <dgm:prSet presAssocID="{F419ACC2-B4A9-2945-820A-4A3801FE2F97}" presName="node" presStyleLbl="revTx" presStyleIdx="3" presStyleCnt="4">
        <dgm:presLayoutVars>
          <dgm:bulletEnabled val="1"/>
        </dgm:presLayoutVars>
      </dgm:prSet>
      <dgm:spPr/>
    </dgm:pt>
    <dgm:pt modelId="{BFE9EC1C-1964-6141-B80F-C5FEC22E5C44}" type="pres">
      <dgm:prSet presAssocID="{81959277-6E62-7E49-8D82-29FE1D1C9FFF}" presName="sibTrans" presStyleLbl="node1" presStyleIdx="3" presStyleCnt="4"/>
      <dgm:spPr/>
    </dgm:pt>
  </dgm:ptLst>
  <dgm:cxnLst>
    <dgm:cxn modelId="{89BD7E07-427E-584A-9FFB-A27233C98CE3}" type="presOf" srcId="{84C3E1F2-FCE8-2B44-9824-EAA8403B41B4}" destId="{2FCC8D66-568E-364F-BA7C-16519AC6E0CB}" srcOrd="0" destOrd="0" presId="urn:microsoft.com/office/officeart/2005/8/layout/cycle1"/>
    <dgm:cxn modelId="{31F6D008-6011-444C-8209-CB97A6F1A1E8}" srcId="{93A08426-7861-6C4E-ABE5-A62FB3895EB7}" destId="{8C875B3F-9872-C645-9F56-C25C81F8FFE4}" srcOrd="1" destOrd="0" parTransId="{6E66EE83-5C78-1147-ABA3-598C77E64C71}" sibTransId="{CD9B1EE2-CF59-3C47-A2C9-CD1825870762}"/>
    <dgm:cxn modelId="{E03D1126-5F08-AE49-8357-37897EBE7299}" type="presOf" srcId="{81959277-6E62-7E49-8D82-29FE1D1C9FFF}" destId="{BFE9EC1C-1964-6141-B80F-C5FEC22E5C44}" srcOrd="0" destOrd="0" presId="urn:microsoft.com/office/officeart/2005/8/layout/cycle1"/>
    <dgm:cxn modelId="{FF4C522B-6055-B240-B3AF-27B6C05EE8B0}" srcId="{93A08426-7861-6C4E-ABE5-A62FB3895EB7}" destId="{F419ACC2-B4A9-2945-820A-4A3801FE2F97}" srcOrd="3" destOrd="0" parTransId="{BB22D35F-4669-F146-8996-03B251218B59}" sibTransId="{81959277-6E62-7E49-8D82-29FE1D1C9FFF}"/>
    <dgm:cxn modelId="{28A1872B-78CD-3041-A927-A9D6D02FC656}" type="presOf" srcId="{8C875B3F-9872-C645-9F56-C25C81F8FFE4}" destId="{890C9B95-351E-1D4B-90A0-D8CEE9BFA06B}" srcOrd="0" destOrd="0" presId="urn:microsoft.com/office/officeart/2005/8/layout/cycle1"/>
    <dgm:cxn modelId="{FE96C12B-9502-0E4F-B21D-0A34E69071AB}" type="presOf" srcId="{1346D0F8-E522-8545-BFE2-ED32FD548896}" destId="{E0CCE974-9AA8-844F-8252-3F44F85CD77F}" srcOrd="0" destOrd="0" presId="urn:microsoft.com/office/officeart/2005/8/layout/cycle1"/>
    <dgm:cxn modelId="{E17BB546-4ABC-B84F-8E68-2C86C7DBC4D6}" type="presOf" srcId="{93A08426-7861-6C4E-ABE5-A62FB3895EB7}" destId="{2193EEEA-8B2F-B645-A934-FDC4466E5A94}" srcOrd="0" destOrd="0" presId="urn:microsoft.com/office/officeart/2005/8/layout/cycle1"/>
    <dgm:cxn modelId="{6658EC56-4097-2C4B-AB5B-53B32959E425}" type="presOf" srcId="{CD9B1EE2-CF59-3C47-A2C9-CD1825870762}" destId="{85C876EB-C2E0-764F-B830-22AF66083004}" srcOrd="0" destOrd="0" presId="urn:microsoft.com/office/officeart/2005/8/layout/cycle1"/>
    <dgm:cxn modelId="{AD238DA1-99E9-4642-8D2D-39F276D38417}" srcId="{93A08426-7861-6C4E-ABE5-A62FB3895EB7}" destId="{1346D0F8-E522-8545-BFE2-ED32FD548896}" srcOrd="2" destOrd="0" parTransId="{264A432C-34E0-B842-A78F-E3026D41C95C}" sibTransId="{2149694B-8829-084F-9B97-3189F36689F5}"/>
    <dgm:cxn modelId="{B1ED28A2-2749-6D4D-93F6-6AF66C4F8235}" type="presOf" srcId="{F419ACC2-B4A9-2945-820A-4A3801FE2F97}" destId="{DF5B1893-C46A-6049-8467-CEA0A7AE397F}" srcOrd="0" destOrd="0" presId="urn:microsoft.com/office/officeart/2005/8/layout/cycle1"/>
    <dgm:cxn modelId="{B4343CA8-9E01-3247-A432-D1BEEF29C1B8}" srcId="{93A08426-7861-6C4E-ABE5-A62FB3895EB7}" destId="{84C3E1F2-FCE8-2B44-9824-EAA8403B41B4}" srcOrd="0" destOrd="0" parTransId="{8300D84A-3C77-7649-9DF2-60522C570409}" sibTransId="{A74B4C5D-574F-C34B-8F33-4C83575571F2}"/>
    <dgm:cxn modelId="{FC6F82CA-8A08-1140-B466-916BF0793FD0}" type="presOf" srcId="{A74B4C5D-574F-C34B-8F33-4C83575571F2}" destId="{F2EA9150-7855-B148-B884-9B43FBB48814}" srcOrd="0" destOrd="0" presId="urn:microsoft.com/office/officeart/2005/8/layout/cycle1"/>
    <dgm:cxn modelId="{B2CFBECD-D80B-6844-8C6D-5F061C75E632}" type="presOf" srcId="{2149694B-8829-084F-9B97-3189F36689F5}" destId="{2B091C71-FAC1-6949-BA2C-9569309B1296}" srcOrd="0" destOrd="0" presId="urn:microsoft.com/office/officeart/2005/8/layout/cycle1"/>
    <dgm:cxn modelId="{EBBEC66C-6995-614E-836C-9DBBFC5E7A1F}" type="presParOf" srcId="{2193EEEA-8B2F-B645-A934-FDC4466E5A94}" destId="{AC9D3A58-B548-8540-B88E-37713BFF6876}" srcOrd="0" destOrd="0" presId="urn:microsoft.com/office/officeart/2005/8/layout/cycle1"/>
    <dgm:cxn modelId="{530D170B-71FD-EF44-BF49-09710E61EC79}" type="presParOf" srcId="{2193EEEA-8B2F-B645-A934-FDC4466E5A94}" destId="{2FCC8D66-568E-364F-BA7C-16519AC6E0CB}" srcOrd="1" destOrd="0" presId="urn:microsoft.com/office/officeart/2005/8/layout/cycle1"/>
    <dgm:cxn modelId="{75215F57-D0E7-624F-A83B-ADA5B339C207}" type="presParOf" srcId="{2193EEEA-8B2F-B645-A934-FDC4466E5A94}" destId="{F2EA9150-7855-B148-B884-9B43FBB48814}" srcOrd="2" destOrd="0" presId="urn:microsoft.com/office/officeart/2005/8/layout/cycle1"/>
    <dgm:cxn modelId="{E4334B28-A999-004B-9197-46FC96E73F75}" type="presParOf" srcId="{2193EEEA-8B2F-B645-A934-FDC4466E5A94}" destId="{E1F19DF8-B20F-C04C-A9D6-7CB9E46C0839}" srcOrd="3" destOrd="0" presId="urn:microsoft.com/office/officeart/2005/8/layout/cycle1"/>
    <dgm:cxn modelId="{E6E241D7-A141-2B4B-84AA-DEEC6DE57442}" type="presParOf" srcId="{2193EEEA-8B2F-B645-A934-FDC4466E5A94}" destId="{890C9B95-351E-1D4B-90A0-D8CEE9BFA06B}" srcOrd="4" destOrd="0" presId="urn:microsoft.com/office/officeart/2005/8/layout/cycle1"/>
    <dgm:cxn modelId="{502472BD-3EA0-DD45-BD0C-38A675DB8E4D}" type="presParOf" srcId="{2193EEEA-8B2F-B645-A934-FDC4466E5A94}" destId="{85C876EB-C2E0-764F-B830-22AF66083004}" srcOrd="5" destOrd="0" presId="urn:microsoft.com/office/officeart/2005/8/layout/cycle1"/>
    <dgm:cxn modelId="{ADB6A3C8-6A66-1E48-8007-089FE38E6A87}" type="presParOf" srcId="{2193EEEA-8B2F-B645-A934-FDC4466E5A94}" destId="{C43A1051-AFD0-E142-9030-62C132F6ECE3}" srcOrd="6" destOrd="0" presId="urn:microsoft.com/office/officeart/2005/8/layout/cycle1"/>
    <dgm:cxn modelId="{1147D84F-E602-0448-8B65-318CB06126ED}" type="presParOf" srcId="{2193EEEA-8B2F-B645-A934-FDC4466E5A94}" destId="{E0CCE974-9AA8-844F-8252-3F44F85CD77F}" srcOrd="7" destOrd="0" presId="urn:microsoft.com/office/officeart/2005/8/layout/cycle1"/>
    <dgm:cxn modelId="{5B208926-A82F-4645-870D-48C14CF1119A}" type="presParOf" srcId="{2193EEEA-8B2F-B645-A934-FDC4466E5A94}" destId="{2B091C71-FAC1-6949-BA2C-9569309B1296}" srcOrd="8" destOrd="0" presId="urn:microsoft.com/office/officeart/2005/8/layout/cycle1"/>
    <dgm:cxn modelId="{C5834931-99C0-F44B-9BD4-EE6A015AC54A}" type="presParOf" srcId="{2193EEEA-8B2F-B645-A934-FDC4466E5A94}" destId="{BF011155-EE28-AD40-8076-D2D9767DAD3E}" srcOrd="9" destOrd="0" presId="urn:microsoft.com/office/officeart/2005/8/layout/cycle1"/>
    <dgm:cxn modelId="{EE7C2C2C-999E-4840-9D23-C5A57E98291B}" type="presParOf" srcId="{2193EEEA-8B2F-B645-A934-FDC4466E5A94}" destId="{DF5B1893-C46A-6049-8467-CEA0A7AE397F}" srcOrd="10" destOrd="0" presId="urn:microsoft.com/office/officeart/2005/8/layout/cycle1"/>
    <dgm:cxn modelId="{1AC6EF92-D63F-D542-80A8-1E01798A74DF}" type="presParOf" srcId="{2193EEEA-8B2F-B645-A934-FDC4466E5A94}" destId="{BFE9EC1C-1964-6141-B80F-C5FEC22E5C44}"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C44845-C06D-9C46-A0DB-6362D869B05C}" type="doc">
      <dgm:prSet loTypeId="urn:microsoft.com/office/officeart/2005/8/layout/venn1" loCatId="" qsTypeId="urn:microsoft.com/office/officeart/2005/8/quickstyle/simple4" qsCatId="simple" csTypeId="urn:microsoft.com/office/officeart/2005/8/colors/accent1_2" csCatId="accent1" phldr="1"/>
      <dgm:spPr/>
    </dgm:pt>
    <dgm:pt modelId="{C4E6F53C-82FD-4D4C-B5CD-65713013B4B8}">
      <dgm:prSet phldrT="[Text]"/>
      <dgm:spPr/>
      <dgm:t>
        <a:bodyPr/>
        <a:lstStyle/>
        <a:p>
          <a:r>
            <a:rPr lang="en-US" dirty="0"/>
            <a:t>Law </a:t>
          </a:r>
        </a:p>
        <a:p>
          <a:r>
            <a:rPr lang="en-US" dirty="0"/>
            <a:t>Read, arrange and absorb the facts </a:t>
          </a:r>
        </a:p>
        <a:p>
          <a:r>
            <a:rPr lang="en-US" dirty="0"/>
            <a:t>Legal reasoning </a:t>
          </a:r>
        </a:p>
        <a:p>
          <a:r>
            <a:rPr lang="en-US" dirty="0" err="1"/>
            <a:t>Judgement</a:t>
          </a:r>
          <a:r>
            <a:rPr lang="en-US" dirty="0"/>
            <a:t> and advice </a:t>
          </a:r>
        </a:p>
      </dgm:t>
    </dgm:pt>
    <dgm:pt modelId="{F8159A21-5BC5-CB43-A9D8-5C33935D2EAE}" type="parTrans" cxnId="{A15872E3-243D-C44E-93A1-823A429493E1}">
      <dgm:prSet/>
      <dgm:spPr/>
      <dgm:t>
        <a:bodyPr/>
        <a:lstStyle/>
        <a:p>
          <a:endParaRPr lang="en-US"/>
        </a:p>
      </dgm:t>
    </dgm:pt>
    <dgm:pt modelId="{8B5C4CC7-7F37-6D40-B864-6903DD353503}" type="sibTrans" cxnId="{A15872E3-243D-C44E-93A1-823A429493E1}">
      <dgm:prSet/>
      <dgm:spPr/>
      <dgm:t>
        <a:bodyPr/>
        <a:lstStyle/>
        <a:p>
          <a:endParaRPr lang="en-US"/>
        </a:p>
      </dgm:t>
    </dgm:pt>
    <dgm:pt modelId="{A60BAEBD-AE9D-BF46-BCD6-B3ABD897A9F0}">
      <dgm:prSet phldrT="[Text]"/>
      <dgm:spPr>
        <a:solidFill>
          <a:schemeClr val="accent6">
            <a:lumMod val="50000"/>
            <a:alpha val="30000"/>
          </a:schemeClr>
        </a:solidFill>
      </dgm:spPr>
      <dgm:t>
        <a:bodyPr/>
        <a:lstStyle/>
        <a:p>
          <a:r>
            <a:rPr lang="en-GB" b="0" dirty="0">
              <a:solidFill>
                <a:srgbClr val="800000"/>
              </a:solidFill>
            </a:rPr>
            <a:t>Expansive</a:t>
          </a:r>
          <a:r>
            <a:rPr lang="en-GB" b="0" dirty="0"/>
            <a:t> and affective </a:t>
          </a:r>
          <a:r>
            <a:rPr lang="en-GB" b="0" dirty="0" err="1">
              <a:solidFill>
                <a:srgbClr val="800000"/>
              </a:solidFill>
            </a:rPr>
            <a:t>Gamified</a:t>
          </a:r>
          <a:r>
            <a:rPr lang="en-GB" b="0" dirty="0">
              <a:solidFill>
                <a:srgbClr val="800000"/>
              </a:solidFill>
            </a:rPr>
            <a:t> elements:</a:t>
          </a:r>
          <a:r>
            <a:rPr lang="en-GB" b="0" dirty="0"/>
            <a:t> time, points, levels  Strategy Growth Goal orientated </a:t>
          </a:r>
          <a:endParaRPr lang="en-US" b="0" dirty="0"/>
        </a:p>
      </dgm:t>
    </dgm:pt>
    <dgm:pt modelId="{BCB29004-4C19-1D4F-96A3-39B600E70C2D}" type="parTrans" cxnId="{0DC19BE3-F1B8-2443-A17F-64D101D05B57}">
      <dgm:prSet/>
      <dgm:spPr/>
      <dgm:t>
        <a:bodyPr/>
        <a:lstStyle/>
        <a:p>
          <a:endParaRPr lang="en-US"/>
        </a:p>
      </dgm:t>
    </dgm:pt>
    <dgm:pt modelId="{89A1620A-1C75-FD40-BC01-86F1D329F3EB}" type="sibTrans" cxnId="{0DC19BE3-F1B8-2443-A17F-64D101D05B57}">
      <dgm:prSet/>
      <dgm:spPr/>
      <dgm:t>
        <a:bodyPr/>
        <a:lstStyle/>
        <a:p>
          <a:endParaRPr lang="en-US"/>
        </a:p>
      </dgm:t>
    </dgm:pt>
    <dgm:pt modelId="{A7F37FB4-1323-6E44-818E-0C9344B8735C}" type="pres">
      <dgm:prSet presAssocID="{A5C44845-C06D-9C46-A0DB-6362D869B05C}" presName="compositeShape" presStyleCnt="0">
        <dgm:presLayoutVars>
          <dgm:chMax val="7"/>
          <dgm:dir/>
          <dgm:resizeHandles val="exact"/>
        </dgm:presLayoutVars>
      </dgm:prSet>
      <dgm:spPr/>
    </dgm:pt>
    <dgm:pt modelId="{79E9EA80-0264-FF42-9DDF-01F382201FD0}" type="pres">
      <dgm:prSet presAssocID="{C4E6F53C-82FD-4D4C-B5CD-65713013B4B8}" presName="circ1" presStyleLbl="vennNode1" presStyleIdx="0" presStyleCnt="2"/>
      <dgm:spPr/>
    </dgm:pt>
    <dgm:pt modelId="{3BCC51E0-A26A-CF4B-B4A6-7409F80C6ABA}" type="pres">
      <dgm:prSet presAssocID="{C4E6F53C-82FD-4D4C-B5CD-65713013B4B8}" presName="circ1Tx" presStyleLbl="revTx" presStyleIdx="0" presStyleCnt="0">
        <dgm:presLayoutVars>
          <dgm:chMax val="0"/>
          <dgm:chPref val="0"/>
          <dgm:bulletEnabled val="1"/>
        </dgm:presLayoutVars>
      </dgm:prSet>
      <dgm:spPr/>
    </dgm:pt>
    <dgm:pt modelId="{9DBFA298-E838-944E-8373-55083E2F931F}" type="pres">
      <dgm:prSet presAssocID="{A60BAEBD-AE9D-BF46-BCD6-B3ABD897A9F0}" presName="circ2" presStyleLbl="vennNode1" presStyleIdx="1" presStyleCnt="2"/>
      <dgm:spPr/>
    </dgm:pt>
    <dgm:pt modelId="{0AABD874-31DB-E840-91DE-512504C07B0B}" type="pres">
      <dgm:prSet presAssocID="{A60BAEBD-AE9D-BF46-BCD6-B3ABD897A9F0}" presName="circ2Tx" presStyleLbl="revTx" presStyleIdx="0" presStyleCnt="0">
        <dgm:presLayoutVars>
          <dgm:chMax val="0"/>
          <dgm:chPref val="0"/>
          <dgm:bulletEnabled val="1"/>
        </dgm:presLayoutVars>
      </dgm:prSet>
      <dgm:spPr/>
    </dgm:pt>
  </dgm:ptLst>
  <dgm:cxnLst>
    <dgm:cxn modelId="{32D9C627-7FFB-5245-A96F-09B4068EF3B7}" type="presOf" srcId="{A60BAEBD-AE9D-BF46-BCD6-B3ABD897A9F0}" destId="{0AABD874-31DB-E840-91DE-512504C07B0B}" srcOrd="1" destOrd="0" presId="urn:microsoft.com/office/officeart/2005/8/layout/venn1"/>
    <dgm:cxn modelId="{04BB7C2E-7F77-E847-9B1D-9882FAE6FDEA}" type="presOf" srcId="{C4E6F53C-82FD-4D4C-B5CD-65713013B4B8}" destId="{3BCC51E0-A26A-CF4B-B4A6-7409F80C6ABA}" srcOrd="1" destOrd="0" presId="urn:microsoft.com/office/officeart/2005/8/layout/venn1"/>
    <dgm:cxn modelId="{7928F08A-9940-A746-97AC-873D818F8C37}" type="presOf" srcId="{A5C44845-C06D-9C46-A0DB-6362D869B05C}" destId="{A7F37FB4-1323-6E44-818E-0C9344B8735C}" srcOrd="0" destOrd="0" presId="urn:microsoft.com/office/officeart/2005/8/layout/venn1"/>
    <dgm:cxn modelId="{B86B15CB-0662-B041-98DA-B567F977E662}" type="presOf" srcId="{C4E6F53C-82FD-4D4C-B5CD-65713013B4B8}" destId="{79E9EA80-0264-FF42-9DDF-01F382201FD0}" srcOrd="0" destOrd="0" presId="urn:microsoft.com/office/officeart/2005/8/layout/venn1"/>
    <dgm:cxn modelId="{A15872E3-243D-C44E-93A1-823A429493E1}" srcId="{A5C44845-C06D-9C46-A0DB-6362D869B05C}" destId="{C4E6F53C-82FD-4D4C-B5CD-65713013B4B8}" srcOrd="0" destOrd="0" parTransId="{F8159A21-5BC5-CB43-A9D8-5C33935D2EAE}" sibTransId="{8B5C4CC7-7F37-6D40-B864-6903DD353503}"/>
    <dgm:cxn modelId="{0DC19BE3-F1B8-2443-A17F-64D101D05B57}" srcId="{A5C44845-C06D-9C46-A0DB-6362D869B05C}" destId="{A60BAEBD-AE9D-BF46-BCD6-B3ABD897A9F0}" srcOrd="1" destOrd="0" parTransId="{BCB29004-4C19-1D4F-96A3-39B600E70C2D}" sibTransId="{89A1620A-1C75-FD40-BC01-86F1D329F3EB}"/>
    <dgm:cxn modelId="{E034DCFE-DBC6-A94E-B7E4-E65341CCA5C1}" type="presOf" srcId="{A60BAEBD-AE9D-BF46-BCD6-B3ABD897A9F0}" destId="{9DBFA298-E838-944E-8373-55083E2F931F}" srcOrd="0" destOrd="0" presId="urn:microsoft.com/office/officeart/2005/8/layout/venn1"/>
    <dgm:cxn modelId="{C2CD7677-BA44-D74E-852F-7F8B649DDF77}" type="presParOf" srcId="{A7F37FB4-1323-6E44-818E-0C9344B8735C}" destId="{79E9EA80-0264-FF42-9DDF-01F382201FD0}" srcOrd="0" destOrd="0" presId="urn:microsoft.com/office/officeart/2005/8/layout/venn1"/>
    <dgm:cxn modelId="{7FE45D1B-3889-3C49-96D3-8C5D605D13C6}" type="presParOf" srcId="{A7F37FB4-1323-6E44-818E-0C9344B8735C}" destId="{3BCC51E0-A26A-CF4B-B4A6-7409F80C6ABA}" srcOrd="1" destOrd="0" presId="urn:microsoft.com/office/officeart/2005/8/layout/venn1"/>
    <dgm:cxn modelId="{1A3F15CB-C7F8-B449-AF16-514D25CABDCF}" type="presParOf" srcId="{A7F37FB4-1323-6E44-818E-0C9344B8735C}" destId="{9DBFA298-E838-944E-8373-55083E2F931F}" srcOrd="2" destOrd="0" presId="urn:microsoft.com/office/officeart/2005/8/layout/venn1"/>
    <dgm:cxn modelId="{59DF702D-EE60-DA46-AB33-846E0F69818F}" type="presParOf" srcId="{A7F37FB4-1323-6E44-818E-0C9344B8735C}" destId="{0AABD874-31DB-E840-91DE-512504C07B0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8D66-568E-364F-BA7C-16519AC6E0CB}">
      <dsp:nvSpPr>
        <dsp:cNvPr id="0" name=""/>
        <dsp:cNvSpPr/>
      </dsp:nvSpPr>
      <dsp:spPr>
        <a:xfrm>
          <a:off x="4183771"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83771" y="110442"/>
        <a:ext cx="1734880" cy="1734880"/>
      </dsp:txXfrm>
    </dsp:sp>
    <dsp:sp modelId="{F2EA9150-7855-B148-B884-9B43FBB48814}">
      <dsp:nvSpPr>
        <dsp:cNvPr id="0" name=""/>
        <dsp:cNvSpPr/>
      </dsp:nvSpPr>
      <dsp:spPr>
        <a:xfrm>
          <a:off x="1128267" y="1199"/>
          <a:ext cx="4899628" cy="4899628"/>
        </a:xfrm>
        <a:prstGeom prst="circularArrow">
          <a:avLst>
            <a:gd name="adj1" fmla="val 6905"/>
            <a:gd name="adj2" fmla="val 465557"/>
            <a:gd name="adj3" fmla="val 548554"/>
            <a:gd name="adj4" fmla="val 205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0C9B95-351E-1D4B-90A0-D8CEE9BFA06B}">
      <dsp:nvSpPr>
        <dsp:cNvPr id="0" name=""/>
        <dsp:cNvSpPr/>
      </dsp:nvSpPr>
      <dsp:spPr>
        <a:xfrm>
          <a:off x="4183771"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4183771" y="3056703"/>
        <a:ext cx="1734880" cy="1734880"/>
      </dsp:txXfrm>
    </dsp:sp>
    <dsp:sp modelId="{85C876EB-C2E0-764F-B830-22AF66083004}">
      <dsp:nvSpPr>
        <dsp:cNvPr id="0" name=""/>
        <dsp:cNvSpPr/>
      </dsp:nvSpPr>
      <dsp:spPr>
        <a:xfrm>
          <a:off x="1128267" y="1199"/>
          <a:ext cx="4899628" cy="4899628"/>
        </a:xfrm>
        <a:prstGeom prst="circularArrow">
          <a:avLst>
            <a:gd name="adj1" fmla="val 6905"/>
            <a:gd name="adj2" fmla="val 465557"/>
            <a:gd name="adj3" fmla="val 5948554"/>
            <a:gd name="adj4" fmla="val 43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CCE974-9AA8-844F-8252-3F44F85CD77F}">
      <dsp:nvSpPr>
        <dsp:cNvPr id="0" name=""/>
        <dsp:cNvSpPr/>
      </dsp:nvSpPr>
      <dsp:spPr>
        <a:xfrm>
          <a:off x="1237510"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Sound advice to a client</a:t>
          </a:r>
        </a:p>
      </dsp:txBody>
      <dsp:txXfrm>
        <a:off x="1237510" y="3056703"/>
        <a:ext cx="1734880" cy="1734880"/>
      </dsp:txXfrm>
    </dsp:sp>
    <dsp:sp modelId="{2B091C71-FAC1-6949-BA2C-9569309B1296}">
      <dsp:nvSpPr>
        <dsp:cNvPr id="0" name=""/>
        <dsp:cNvSpPr/>
      </dsp:nvSpPr>
      <dsp:spPr>
        <a:xfrm>
          <a:off x="1128267" y="1199"/>
          <a:ext cx="4899628" cy="4899628"/>
        </a:xfrm>
        <a:prstGeom prst="circularArrow">
          <a:avLst>
            <a:gd name="adj1" fmla="val 6905"/>
            <a:gd name="adj2" fmla="val 465557"/>
            <a:gd name="adj3" fmla="val 11348554"/>
            <a:gd name="adj4" fmla="val 97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5B1893-C46A-6049-8467-CEA0A7AE397F}">
      <dsp:nvSpPr>
        <dsp:cNvPr id="0" name=""/>
        <dsp:cNvSpPr/>
      </dsp:nvSpPr>
      <dsp:spPr>
        <a:xfrm>
          <a:off x="1237510"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237510" y="110442"/>
        <a:ext cx="1734880" cy="1734880"/>
      </dsp:txXfrm>
    </dsp:sp>
    <dsp:sp modelId="{BFE9EC1C-1964-6141-B80F-C5FEC22E5C44}">
      <dsp:nvSpPr>
        <dsp:cNvPr id="0" name=""/>
        <dsp:cNvSpPr/>
      </dsp:nvSpPr>
      <dsp:spPr>
        <a:xfrm>
          <a:off x="1128267" y="1199"/>
          <a:ext cx="4899628" cy="4899628"/>
        </a:xfrm>
        <a:prstGeom prst="circularArrow">
          <a:avLst>
            <a:gd name="adj1" fmla="val 6905"/>
            <a:gd name="adj2" fmla="val 465557"/>
            <a:gd name="adj3" fmla="val 16748554"/>
            <a:gd name="adj4" fmla="val 151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8D66-568E-364F-BA7C-16519AC6E0CB}">
      <dsp:nvSpPr>
        <dsp:cNvPr id="0" name=""/>
        <dsp:cNvSpPr/>
      </dsp:nvSpPr>
      <dsp:spPr>
        <a:xfrm>
          <a:off x="4183771"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Facts</a:t>
          </a:r>
        </a:p>
      </dsp:txBody>
      <dsp:txXfrm>
        <a:off x="4183771" y="110442"/>
        <a:ext cx="1734880" cy="1734880"/>
      </dsp:txXfrm>
    </dsp:sp>
    <dsp:sp modelId="{F2EA9150-7855-B148-B884-9B43FBB48814}">
      <dsp:nvSpPr>
        <dsp:cNvPr id="0" name=""/>
        <dsp:cNvSpPr/>
      </dsp:nvSpPr>
      <dsp:spPr>
        <a:xfrm>
          <a:off x="1128267" y="1199"/>
          <a:ext cx="4899628" cy="4899628"/>
        </a:xfrm>
        <a:prstGeom prst="circularArrow">
          <a:avLst>
            <a:gd name="adj1" fmla="val 6905"/>
            <a:gd name="adj2" fmla="val 465557"/>
            <a:gd name="adj3" fmla="val 548554"/>
            <a:gd name="adj4" fmla="val 205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0C9B95-351E-1D4B-90A0-D8CEE9BFA06B}">
      <dsp:nvSpPr>
        <dsp:cNvPr id="0" name=""/>
        <dsp:cNvSpPr/>
      </dsp:nvSpPr>
      <dsp:spPr>
        <a:xfrm>
          <a:off x="4183771"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Application</a:t>
          </a:r>
          <a:r>
            <a:rPr lang="en-US" sz="2600" kern="1200" dirty="0"/>
            <a:t> </a:t>
          </a:r>
        </a:p>
      </dsp:txBody>
      <dsp:txXfrm>
        <a:off x="4183771" y="3056703"/>
        <a:ext cx="1734880" cy="1734880"/>
      </dsp:txXfrm>
    </dsp:sp>
    <dsp:sp modelId="{85C876EB-C2E0-764F-B830-22AF66083004}">
      <dsp:nvSpPr>
        <dsp:cNvPr id="0" name=""/>
        <dsp:cNvSpPr/>
      </dsp:nvSpPr>
      <dsp:spPr>
        <a:xfrm>
          <a:off x="1128267" y="1199"/>
          <a:ext cx="4899628" cy="4899628"/>
        </a:xfrm>
        <a:prstGeom prst="circularArrow">
          <a:avLst>
            <a:gd name="adj1" fmla="val 6905"/>
            <a:gd name="adj2" fmla="val 465557"/>
            <a:gd name="adj3" fmla="val 5948554"/>
            <a:gd name="adj4" fmla="val 43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CCE974-9AA8-844F-8252-3F44F85CD77F}">
      <dsp:nvSpPr>
        <dsp:cNvPr id="0" name=""/>
        <dsp:cNvSpPr/>
      </dsp:nvSpPr>
      <dsp:spPr>
        <a:xfrm>
          <a:off x="1237510"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Sound advice to a client</a:t>
          </a:r>
        </a:p>
      </dsp:txBody>
      <dsp:txXfrm>
        <a:off x="1237510" y="3056703"/>
        <a:ext cx="1734880" cy="1734880"/>
      </dsp:txXfrm>
    </dsp:sp>
    <dsp:sp modelId="{2B091C71-FAC1-6949-BA2C-9569309B1296}">
      <dsp:nvSpPr>
        <dsp:cNvPr id="0" name=""/>
        <dsp:cNvSpPr/>
      </dsp:nvSpPr>
      <dsp:spPr>
        <a:xfrm>
          <a:off x="1128267" y="1199"/>
          <a:ext cx="4899628" cy="4899628"/>
        </a:xfrm>
        <a:prstGeom prst="circularArrow">
          <a:avLst>
            <a:gd name="adj1" fmla="val 6905"/>
            <a:gd name="adj2" fmla="val 465557"/>
            <a:gd name="adj3" fmla="val 11348554"/>
            <a:gd name="adj4" fmla="val 97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5B1893-C46A-6049-8467-CEA0A7AE397F}">
      <dsp:nvSpPr>
        <dsp:cNvPr id="0" name=""/>
        <dsp:cNvSpPr/>
      </dsp:nvSpPr>
      <dsp:spPr>
        <a:xfrm>
          <a:off x="1237510"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Law</a:t>
          </a:r>
        </a:p>
      </dsp:txBody>
      <dsp:txXfrm>
        <a:off x="1237510" y="110442"/>
        <a:ext cx="1734880" cy="1734880"/>
      </dsp:txXfrm>
    </dsp:sp>
    <dsp:sp modelId="{BFE9EC1C-1964-6141-B80F-C5FEC22E5C44}">
      <dsp:nvSpPr>
        <dsp:cNvPr id="0" name=""/>
        <dsp:cNvSpPr/>
      </dsp:nvSpPr>
      <dsp:spPr>
        <a:xfrm>
          <a:off x="1128267" y="1199"/>
          <a:ext cx="4899628" cy="4899628"/>
        </a:xfrm>
        <a:prstGeom prst="circularArrow">
          <a:avLst>
            <a:gd name="adj1" fmla="val 6905"/>
            <a:gd name="adj2" fmla="val 465557"/>
            <a:gd name="adj3" fmla="val 16748554"/>
            <a:gd name="adj4" fmla="val 151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8D66-568E-364F-BA7C-16519AC6E0CB}">
      <dsp:nvSpPr>
        <dsp:cNvPr id="0" name=""/>
        <dsp:cNvSpPr/>
      </dsp:nvSpPr>
      <dsp:spPr>
        <a:xfrm>
          <a:off x="4183771"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Read, arrange and absorb the facts </a:t>
          </a:r>
        </a:p>
      </dsp:txBody>
      <dsp:txXfrm>
        <a:off x="4183771" y="110442"/>
        <a:ext cx="1734880" cy="1734880"/>
      </dsp:txXfrm>
    </dsp:sp>
    <dsp:sp modelId="{F2EA9150-7855-B148-B884-9B43FBB48814}">
      <dsp:nvSpPr>
        <dsp:cNvPr id="0" name=""/>
        <dsp:cNvSpPr/>
      </dsp:nvSpPr>
      <dsp:spPr>
        <a:xfrm>
          <a:off x="1128267" y="1199"/>
          <a:ext cx="4899628" cy="4899628"/>
        </a:xfrm>
        <a:prstGeom prst="circularArrow">
          <a:avLst>
            <a:gd name="adj1" fmla="val 6905"/>
            <a:gd name="adj2" fmla="val 465557"/>
            <a:gd name="adj3" fmla="val 548554"/>
            <a:gd name="adj4" fmla="val 205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0C9B95-351E-1D4B-90A0-D8CEE9BFA06B}">
      <dsp:nvSpPr>
        <dsp:cNvPr id="0" name=""/>
        <dsp:cNvSpPr/>
      </dsp:nvSpPr>
      <dsp:spPr>
        <a:xfrm>
          <a:off x="4183771"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Legal Reasoning</a:t>
          </a:r>
          <a:endParaRPr lang="en-US" sz="2600" kern="1200" dirty="0"/>
        </a:p>
      </dsp:txBody>
      <dsp:txXfrm>
        <a:off x="4183771" y="3056703"/>
        <a:ext cx="1734880" cy="1734880"/>
      </dsp:txXfrm>
    </dsp:sp>
    <dsp:sp modelId="{85C876EB-C2E0-764F-B830-22AF66083004}">
      <dsp:nvSpPr>
        <dsp:cNvPr id="0" name=""/>
        <dsp:cNvSpPr/>
      </dsp:nvSpPr>
      <dsp:spPr>
        <a:xfrm>
          <a:off x="1128267" y="1199"/>
          <a:ext cx="4899628" cy="4899628"/>
        </a:xfrm>
        <a:prstGeom prst="circularArrow">
          <a:avLst>
            <a:gd name="adj1" fmla="val 6905"/>
            <a:gd name="adj2" fmla="val 465557"/>
            <a:gd name="adj3" fmla="val 5948554"/>
            <a:gd name="adj4" fmla="val 43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CCE974-9AA8-844F-8252-3F44F85CD77F}">
      <dsp:nvSpPr>
        <dsp:cNvPr id="0" name=""/>
        <dsp:cNvSpPr/>
      </dsp:nvSpPr>
      <dsp:spPr>
        <a:xfrm>
          <a:off x="1237510" y="3056703"/>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err="1">
              <a:solidFill>
                <a:srgbClr val="000000"/>
              </a:solidFill>
            </a:rPr>
            <a:t>Judgement</a:t>
          </a:r>
          <a:r>
            <a:rPr lang="en-US" sz="2600" kern="1200" dirty="0">
              <a:solidFill>
                <a:srgbClr val="000000"/>
              </a:solidFill>
            </a:rPr>
            <a:t> and Advice</a:t>
          </a:r>
        </a:p>
      </dsp:txBody>
      <dsp:txXfrm>
        <a:off x="1237510" y="3056703"/>
        <a:ext cx="1734880" cy="1734880"/>
      </dsp:txXfrm>
    </dsp:sp>
    <dsp:sp modelId="{2B091C71-FAC1-6949-BA2C-9569309B1296}">
      <dsp:nvSpPr>
        <dsp:cNvPr id="0" name=""/>
        <dsp:cNvSpPr/>
      </dsp:nvSpPr>
      <dsp:spPr>
        <a:xfrm>
          <a:off x="1128267" y="1199"/>
          <a:ext cx="4899628" cy="4899628"/>
        </a:xfrm>
        <a:prstGeom prst="circularArrow">
          <a:avLst>
            <a:gd name="adj1" fmla="val 6905"/>
            <a:gd name="adj2" fmla="val 465557"/>
            <a:gd name="adj3" fmla="val 11348554"/>
            <a:gd name="adj4" fmla="val 97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5B1893-C46A-6049-8467-CEA0A7AE397F}">
      <dsp:nvSpPr>
        <dsp:cNvPr id="0" name=""/>
        <dsp:cNvSpPr/>
      </dsp:nvSpPr>
      <dsp:spPr>
        <a:xfrm>
          <a:off x="1237510" y="110442"/>
          <a:ext cx="1734880" cy="173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000000"/>
              </a:solidFill>
            </a:rPr>
            <a:t>Law on AR and MR</a:t>
          </a:r>
        </a:p>
      </dsp:txBody>
      <dsp:txXfrm>
        <a:off x="1237510" y="110442"/>
        <a:ext cx="1734880" cy="1734880"/>
      </dsp:txXfrm>
    </dsp:sp>
    <dsp:sp modelId="{BFE9EC1C-1964-6141-B80F-C5FEC22E5C44}">
      <dsp:nvSpPr>
        <dsp:cNvPr id="0" name=""/>
        <dsp:cNvSpPr/>
      </dsp:nvSpPr>
      <dsp:spPr>
        <a:xfrm>
          <a:off x="1128267" y="1199"/>
          <a:ext cx="4899628" cy="4899628"/>
        </a:xfrm>
        <a:prstGeom prst="circularArrow">
          <a:avLst>
            <a:gd name="adj1" fmla="val 6905"/>
            <a:gd name="adj2" fmla="val 465557"/>
            <a:gd name="adj3" fmla="val 16748554"/>
            <a:gd name="adj4" fmla="val 15185889"/>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9EA80-0264-FF42-9DDF-01F382201FD0}">
      <dsp:nvSpPr>
        <dsp:cNvPr id="0" name=""/>
        <dsp:cNvSpPr/>
      </dsp:nvSpPr>
      <dsp:spPr>
        <a:xfrm>
          <a:off x="161948" y="162424"/>
          <a:ext cx="3994737" cy="3994737"/>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Law </a:t>
          </a:r>
        </a:p>
        <a:p>
          <a:pPr marL="0" lvl="0" indent="0" algn="ctr" defTabSz="1111250">
            <a:lnSpc>
              <a:spcPct val="90000"/>
            </a:lnSpc>
            <a:spcBef>
              <a:spcPct val="0"/>
            </a:spcBef>
            <a:spcAft>
              <a:spcPct val="35000"/>
            </a:spcAft>
            <a:buNone/>
          </a:pPr>
          <a:r>
            <a:rPr lang="en-US" sz="2500" kern="1200" dirty="0"/>
            <a:t>Read, arrange and absorb the facts </a:t>
          </a:r>
        </a:p>
        <a:p>
          <a:pPr marL="0" lvl="0" indent="0" algn="ctr" defTabSz="1111250">
            <a:lnSpc>
              <a:spcPct val="90000"/>
            </a:lnSpc>
            <a:spcBef>
              <a:spcPct val="0"/>
            </a:spcBef>
            <a:spcAft>
              <a:spcPct val="35000"/>
            </a:spcAft>
            <a:buNone/>
          </a:pPr>
          <a:r>
            <a:rPr lang="en-US" sz="2500" kern="1200" dirty="0"/>
            <a:t>Legal reasoning </a:t>
          </a:r>
        </a:p>
        <a:p>
          <a:pPr marL="0" lvl="0" indent="0" algn="ctr" defTabSz="1111250">
            <a:lnSpc>
              <a:spcPct val="90000"/>
            </a:lnSpc>
            <a:spcBef>
              <a:spcPct val="0"/>
            </a:spcBef>
            <a:spcAft>
              <a:spcPct val="35000"/>
            </a:spcAft>
            <a:buNone/>
          </a:pPr>
          <a:r>
            <a:rPr lang="en-US" sz="2500" kern="1200" dirty="0" err="1"/>
            <a:t>Judgement</a:t>
          </a:r>
          <a:r>
            <a:rPr lang="en-US" sz="2500" kern="1200" dirty="0"/>
            <a:t> and advice </a:t>
          </a:r>
        </a:p>
      </dsp:txBody>
      <dsp:txXfrm>
        <a:off x="719772" y="633490"/>
        <a:ext cx="2303272" cy="3052606"/>
      </dsp:txXfrm>
    </dsp:sp>
    <dsp:sp modelId="{9DBFA298-E838-944E-8373-55083E2F931F}">
      <dsp:nvSpPr>
        <dsp:cNvPr id="0" name=""/>
        <dsp:cNvSpPr/>
      </dsp:nvSpPr>
      <dsp:spPr>
        <a:xfrm>
          <a:off x="3041038" y="162424"/>
          <a:ext cx="3994737" cy="3994737"/>
        </a:xfrm>
        <a:prstGeom prst="ellipse">
          <a:avLst/>
        </a:prstGeom>
        <a:solidFill>
          <a:schemeClr val="accent6">
            <a:lumMod val="50000"/>
            <a:alpha val="3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b="0" kern="1200" dirty="0">
              <a:solidFill>
                <a:srgbClr val="800000"/>
              </a:solidFill>
            </a:rPr>
            <a:t>Expansive</a:t>
          </a:r>
          <a:r>
            <a:rPr lang="en-GB" sz="2500" b="0" kern="1200" dirty="0"/>
            <a:t> and affective </a:t>
          </a:r>
          <a:r>
            <a:rPr lang="en-GB" sz="2500" b="0" kern="1200" dirty="0" err="1">
              <a:solidFill>
                <a:srgbClr val="800000"/>
              </a:solidFill>
            </a:rPr>
            <a:t>Gamified</a:t>
          </a:r>
          <a:r>
            <a:rPr lang="en-GB" sz="2500" b="0" kern="1200" dirty="0">
              <a:solidFill>
                <a:srgbClr val="800000"/>
              </a:solidFill>
            </a:rPr>
            <a:t> elements:</a:t>
          </a:r>
          <a:r>
            <a:rPr lang="en-GB" sz="2500" b="0" kern="1200" dirty="0"/>
            <a:t> time, points, levels  Strategy Growth Goal orientated </a:t>
          </a:r>
          <a:endParaRPr lang="en-US" sz="2500" b="0" kern="1200" dirty="0"/>
        </a:p>
      </dsp:txBody>
      <dsp:txXfrm>
        <a:off x="4174680" y="633490"/>
        <a:ext cx="2303272" cy="305260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560FC-CDFD-412A-A1FB-43A5B22635D7}" type="datetimeFigureOut">
              <a:rPr lang="en-GB" smtClean="0"/>
              <a:t>13/03/2018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8A470-B211-4085-B931-C1F5D56936DA}" type="slidenum">
              <a:rPr lang="en-GB" smtClean="0"/>
              <a:t>‹N°›</a:t>
            </a:fld>
            <a:endParaRPr lang="en-GB"/>
          </a:p>
        </p:txBody>
      </p:sp>
    </p:spTree>
    <p:extLst>
      <p:ext uri="{BB962C8B-B14F-4D97-AF65-F5344CB8AC3E}">
        <p14:creationId xmlns:p14="http://schemas.microsoft.com/office/powerpoint/2010/main" val="371025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C8A470-B211-4085-B931-C1F5D56936DA}" type="slidenum">
              <a:rPr lang="en-GB" smtClean="0"/>
              <a:t>1</a:t>
            </a:fld>
            <a:endParaRPr lang="en-GB"/>
          </a:p>
        </p:txBody>
      </p:sp>
    </p:spTree>
    <p:extLst>
      <p:ext uri="{BB962C8B-B14F-4D97-AF65-F5344CB8AC3E}">
        <p14:creationId xmlns:p14="http://schemas.microsoft.com/office/powerpoint/2010/main" val="43042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509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24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82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0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2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pt-PT" b="1" dirty="0"/>
              <a:t>Reforçada a importância da tutoria,</a:t>
            </a:r>
            <a:r>
              <a:rPr lang="pt-PT" b="1" baseline="0" dirty="0"/>
              <a:t> transitar para a relevância da aprendizagem social como uma nova etapa na criação e acompanhamento a cursos.</a:t>
            </a:r>
          </a:p>
          <a:p>
            <a:pPr>
              <a:spcBef>
                <a:spcPts val="0"/>
              </a:spcBef>
              <a:spcAft>
                <a:spcPts val="0"/>
              </a:spcAft>
            </a:pPr>
            <a:r>
              <a:rPr lang="pt-PT" b="1" baseline="0" dirty="0"/>
              <a:t>Esclarecer o que é a aprendizagem social e o seu contexto com a aprendizagem formal.</a:t>
            </a:r>
            <a:endParaRPr lang="pt-PT"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34585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88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pt-PT"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9823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A diversidade de necessidades formativas exige uma solução que seja versátil » </a:t>
            </a:r>
            <a:r>
              <a:rPr lang="pt-PT" dirty="0" err="1"/>
              <a:t>elearning</a:t>
            </a:r>
            <a:r>
              <a:rPr lang="pt-PT" dirty="0"/>
              <a:t> tem essa capacidade!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543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pt-PT" dirty="0"/>
              <a:t>As incertezas</a:t>
            </a:r>
            <a:r>
              <a:rPr lang="pt-PT" baseline="0" dirty="0"/>
              <a:t> com o investimento do </a:t>
            </a:r>
            <a:r>
              <a:rPr lang="pt-PT" baseline="0" dirty="0" err="1"/>
              <a:t>elearning</a:t>
            </a:r>
            <a:r>
              <a:rPr lang="pt-PT" baseline="0" dirty="0"/>
              <a:t>! </a:t>
            </a:r>
          </a:p>
          <a:p>
            <a:pPr>
              <a:spcBef>
                <a:spcPts val="0"/>
              </a:spcBef>
              <a:spcAft>
                <a:spcPts val="0"/>
              </a:spcAft>
            </a:pPr>
            <a:r>
              <a:rPr lang="pt-PT" baseline="0" dirty="0"/>
              <a:t>Vamos provar que é possível responder “sim “ a estas dúvidas! </a:t>
            </a:r>
            <a:endParaRPr lang="pt-PT"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428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pt-PT" dirty="0"/>
              <a:t>Exercício</a:t>
            </a:r>
            <a:r>
              <a:rPr lang="pt-PT" baseline="0" dirty="0"/>
              <a:t> 3:</a:t>
            </a:r>
          </a:p>
          <a:p>
            <a:pPr>
              <a:spcBef>
                <a:spcPts val="0"/>
              </a:spcBef>
              <a:spcAft>
                <a:spcPts val="0"/>
              </a:spcAft>
            </a:pPr>
            <a:r>
              <a:rPr lang="pt-PT" dirty="0"/>
              <a:t>Que</a:t>
            </a:r>
            <a:r>
              <a:rPr lang="pt-PT" baseline="0" dirty="0"/>
              <a:t> elementos são importantes de serem considerados na criação de conteúdos em </a:t>
            </a:r>
            <a:r>
              <a:rPr lang="pt-PT" baseline="0" dirty="0" err="1"/>
              <a:t>elearning</a:t>
            </a:r>
            <a:r>
              <a:rPr lang="pt-PT" baseline="0" dirty="0"/>
              <a:t>? </a:t>
            </a:r>
            <a:endParaRPr lang="pt-PT"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84767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pt-PT" b="1" dirty="0"/>
              <a:t>Exercício</a:t>
            </a:r>
            <a:r>
              <a:rPr lang="pt-PT" b="1" baseline="0" dirty="0"/>
              <a:t> 3:</a:t>
            </a:r>
          </a:p>
          <a:p>
            <a:pPr>
              <a:spcBef>
                <a:spcPts val="0"/>
              </a:spcBef>
              <a:spcAft>
                <a:spcPts val="0"/>
              </a:spcAft>
            </a:pPr>
            <a:r>
              <a:rPr lang="pt-PT" dirty="0"/>
              <a:t>Que</a:t>
            </a:r>
            <a:r>
              <a:rPr lang="pt-PT" baseline="0" dirty="0"/>
              <a:t> soluções/formatos existem e qual o mais adequado? </a:t>
            </a:r>
          </a:p>
          <a:p>
            <a:pPr>
              <a:spcBef>
                <a:spcPts val="0"/>
              </a:spcBef>
              <a:spcAft>
                <a:spcPts val="0"/>
              </a:spcAft>
            </a:pPr>
            <a:r>
              <a:rPr lang="pt-PT" baseline="0" dirty="0"/>
              <a:t>Formandos: Iniciar o exercício 3 em </a:t>
            </a:r>
            <a:r>
              <a:rPr lang="pt-PT" baseline="0" dirty="0" err="1"/>
              <a:t>brainstorm</a:t>
            </a:r>
            <a:r>
              <a:rPr lang="pt-PT" baseline="0" dirty="0"/>
              <a:t> com formadores!</a:t>
            </a:r>
            <a:endParaRPr lang="pt-PT"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74613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pt-PT"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236887-44FD-4444-B728-F277C7DB3FE5}" type="slidenum">
              <a:rPr kumimoji="0" lang="pt-PT"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pt-PT"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347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35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8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49066-DAD4-40B4-9297-27481F109869}"/>
              </a:ext>
            </a:extLst>
          </p:cNvPr>
          <p:cNvSpPr>
            <a:spLocks noGrp="1"/>
          </p:cNvSpPr>
          <p:nvPr>
            <p:ph type="ctrTitle"/>
          </p:nvPr>
        </p:nvSpPr>
        <p:spPr>
          <a:xfrm>
            <a:off x="1524000" y="2699413"/>
            <a:ext cx="9144000" cy="729587"/>
          </a:xfrm>
        </p:spPr>
        <p:txBody>
          <a:bodyPr anchor="b">
            <a:no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rgbClr val="002060"/>
                </a:solidFill>
                <a:latin typeface="+mn-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fr-FR" dirty="0"/>
          </a:p>
        </p:txBody>
      </p:sp>
      <p:sp>
        <p:nvSpPr>
          <p:cNvPr id="3" name="Sous-titre 2">
            <a:extLst>
              <a:ext uri="{FF2B5EF4-FFF2-40B4-BE49-F238E27FC236}">
                <a16:creationId xmlns:a16="http://schemas.microsoft.com/office/drawing/2014/main" id="{B78005DF-23E9-47A0-ADF3-F1567D432F72}"/>
              </a:ext>
            </a:extLst>
          </p:cNvPr>
          <p:cNvSpPr>
            <a:spLocks noGrp="1"/>
          </p:cNvSpPr>
          <p:nvPr>
            <p:ph type="subTitle" idx="1" hasCustomPrompt="1"/>
          </p:nvPr>
        </p:nvSpPr>
        <p:spPr>
          <a:xfrm>
            <a:off x="1524000" y="3602038"/>
            <a:ext cx="9144000" cy="2449846"/>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TEXT</a:t>
            </a:r>
          </a:p>
        </p:txBody>
      </p:sp>
      <p:sp>
        <p:nvSpPr>
          <p:cNvPr id="4" name="Espace réservé de la date 3">
            <a:extLst>
              <a:ext uri="{FF2B5EF4-FFF2-40B4-BE49-F238E27FC236}">
                <a16:creationId xmlns:a16="http://schemas.microsoft.com/office/drawing/2014/main" id="{B6AE8510-D673-440F-A077-7BB7141A543E}"/>
              </a:ext>
            </a:extLst>
          </p:cNvPr>
          <p:cNvSpPr>
            <a:spLocks noGrp="1"/>
          </p:cNvSpPr>
          <p:nvPr>
            <p:ph type="dt" sz="half" idx="10"/>
          </p:nvPr>
        </p:nvSpPr>
        <p:spPr/>
        <p:txBody>
          <a:bodyPr/>
          <a:lstStyle/>
          <a:p>
            <a:fld id="{E753D9FB-1702-4303-994B-2C880491BE40}" type="datetimeFigureOut">
              <a:rPr lang="fr-FR" smtClean="0"/>
              <a:t>13/03/2018</a:t>
            </a:fld>
            <a:endParaRPr lang="fr-FR" dirty="0"/>
          </a:p>
        </p:txBody>
      </p:sp>
      <p:sp>
        <p:nvSpPr>
          <p:cNvPr id="5" name="Espace réservé du pied de page 4">
            <a:extLst>
              <a:ext uri="{FF2B5EF4-FFF2-40B4-BE49-F238E27FC236}">
                <a16:creationId xmlns:a16="http://schemas.microsoft.com/office/drawing/2014/main" id="{F5D0576C-0929-49C9-B488-B6ED10ACA9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3C3B05-EF10-450C-A5AD-8B59780BC57E}"/>
              </a:ext>
            </a:extLst>
          </p:cNvPr>
          <p:cNvSpPr>
            <a:spLocks noGrp="1"/>
          </p:cNvSpPr>
          <p:nvPr>
            <p:ph type="sldNum" sz="quarter" idx="12"/>
          </p:nvPr>
        </p:nvSpPr>
        <p:spPr/>
        <p:txBody>
          <a:bodyPr/>
          <a:lstStyle/>
          <a:p>
            <a:fld id="{55D6399E-4D31-46E7-933B-CF7A87AE2CC3}" type="slidenum">
              <a:rPr lang="fr-FR" smtClean="0"/>
              <a:t>‹N°›</a:t>
            </a:fld>
            <a:endParaRPr lang="fr-FR" dirty="0"/>
          </a:p>
        </p:txBody>
      </p:sp>
    </p:spTree>
    <p:extLst>
      <p:ext uri="{BB962C8B-B14F-4D97-AF65-F5344CB8AC3E}">
        <p14:creationId xmlns:p14="http://schemas.microsoft.com/office/powerpoint/2010/main" val="137727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28089-B7B2-48C3-9D7A-B7A3AEE24A8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1EEBA5-9B3F-4FA9-BA1B-A84155B7875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412A42-A31D-43A2-B552-6FFB0A3F583E}"/>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5" name="Espace réservé du pied de page 4">
            <a:extLst>
              <a:ext uri="{FF2B5EF4-FFF2-40B4-BE49-F238E27FC236}">
                <a16:creationId xmlns:a16="http://schemas.microsoft.com/office/drawing/2014/main" id="{FFD7BFB5-7047-4EE7-86A2-9146EDFD07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479B28-CCD6-47FE-8583-44702E2A08A6}"/>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42933015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Inhalt Partner/Kunde auf weiß">
    <p:spTree>
      <p:nvGrpSpPr>
        <p:cNvPr id="1" name=""/>
        <p:cNvGrpSpPr/>
        <p:nvPr/>
      </p:nvGrpSpPr>
      <p:grpSpPr>
        <a:xfrm>
          <a:off x="0" y="0"/>
          <a:ext cx="0" cy="0"/>
          <a:chOff x="0" y="0"/>
          <a:chExt cx="0" cy="0"/>
        </a:xfrm>
      </p:grpSpPr>
      <p:sp>
        <p:nvSpPr>
          <p:cNvPr id="2" name="Title 1"/>
          <p:cNvSpPr>
            <a:spLocks noGrp="1"/>
          </p:cNvSpPr>
          <p:nvPr>
            <p:ph type="title"/>
          </p:nvPr>
        </p:nvSpPr>
        <p:spPr>
          <a:xfrm>
            <a:off x="687848" y="257595"/>
            <a:ext cx="9967452" cy="1450757"/>
          </a:xfrm>
        </p:spPr>
        <p:txBody>
          <a:bodyPr/>
          <a:lstStyle>
            <a:lvl1pPr marL="0">
              <a:defRPr>
                <a:latin typeface="Trebuchet MS" panose="020B0603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87848" y="1905000"/>
            <a:ext cx="9967452" cy="4267200"/>
          </a:xfrm>
        </p:spPr>
        <p:txBody>
          <a:bodyPr/>
          <a:lstStyle>
            <a:lvl2pPr marL="384048" indent="-182880">
              <a:buFont typeface="Wingdings" panose="05000000000000000000" pitchFamily="2" charset="2"/>
              <a:buChar char="§"/>
              <a:defRPr/>
            </a:lvl2pPr>
            <a:lvl3pPr marL="566928" indent="-18288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528FC5F6-F338-4AE4-BB23-26385BCFC423}" type="datetimeFigureOut">
              <a:rPr lang="en-US" dirty="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‹N°›</a:t>
            </a:fld>
            <a:endParaRPr lang="en-US" dirty="0"/>
          </a:p>
        </p:txBody>
      </p:sp>
      <p:pic>
        <p:nvPicPr>
          <p:cNvPr id="7" name="Grafik 6"/>
          <p:cNvPicPr>
            <a:picLocks noChangeAspect="1"/>
          </p:cNvPicPr>
          <p:nvPr userDrawn="1"/>
        </p:nvPicPr>
        <p:blipFill>
          <a:blip r:embed="rId2"/>
          <a:stretch>
            <a:fillRect/>
          </a:stretch>
        </p:blipFill>
        <p:spPr>
          <a:xfrm>
            <a:off x="10815778" y="1527002"/>
            <a:ext cx="1152244" cy="1060796"/>
          </a:xfrm>
          <a:prstGeom prst="rect">
            <a:avLst/>
          </a:prstGeom>
        </p:spPr>
      </p:pic>
    </p:spTree>
    <p:extLst>
      <p:ext uri="{BB962C8B-B14F-4D97-AF65-F5344CB8AC3E}">
        <p14:creationId xmlns:p14="http://schemas.microsoft.com/office/powerpoint/2010/main" val="3489541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Inhalt auf zwei Spalten">
    <p:spTree>
      <p:nvGrpSpPr>
        <p:cNvPr id="1" name=""/>
        <p:cNvGrpSpPr/>
        <p:nvPr/>
      </p:nvGrpSpPr>
      <p:grpSpPr>
        <a:xfrm>
          <a:off x="0" y="0"/>
          <a:ext cx="0" cy="0"/>
          <a:chOff x="0" y="0"/>
          <a:chExt cx="0" cy="0"/>
        </a:xfrm>
      </p:grpSpPr>
      <p:sp>
        <p:nvSpPr>
          <p:cNvPr id="8" name="Title 7"/>
          <p:cNvSpPr>
            <a:spLocks noGrp="1"/>
          </p:cNvSpPr>
          <p:nvPr>
            <p:ph type="title"/>
          </p:nvPr>
        </p:nvSpPr>
        <p:spPr>
          <a:xfrm>
            <a:off x="720603" y="245660"/>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23994" y="1958603"/>
            <a:ext cx="4937760" cy="4238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41243" y="1958603"/>
            <a:ext cx="4937760" cy="4238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691859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Inhalt Vergleich auf zwei Spalten">
    <p:spTree>
      <p:nvGrpSpPr>
        <p:cNvPr id="1" name=""/>
        <p:cNvGrpSpPr/>
        <p:nvPr/>
      </p:nvGrpSpPr>
      <p:grpSpPr>
        <a:xfrm>
          <a:off x="0" y="0"/>
          <a:ext cx="0" cy="0"/>
          <a:chOff x="0" y="0"/>
          <a:chExt cx="0" cy="0"/>
        </a:xfrm>
      </p:grpSpPr>
      <p:sp>
        <p:nvSpPr>
          <p:cNvPr id="10" name="Title 9"/>
          <p:cNvSpPr>
            <a:spLocks noGrp="1"/>
          </p:cNvSpPr>
          <p:nvPr>
            <p:ph type="title"/>
          </p:nvPr>
        </p:nvSpPr>
        <p:spPr>
          <a:xfrm>
            <a:off x="720603" y="272956"/>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23994" y="2036697"/>
            <a:ext cx="4937760" cy="545636"/>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603" y="2582334"/>
            <a:ext cx="4937760" cy="3564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6469" y="2036697"/>
            <a:ext cx="4934370" cy="554407"/>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079" y="2582334"/>
            <a:ext cx="4937760" cy="3564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3/13/2018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419012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halt auf weiß ohne Titel">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848" y="1863900"/>
            <a:ext cx="9942052"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umsplatzhalter 3"/>
          <p:cNvSpPr>
            <a:spLocks noGrp="1"/>
          </p:cNvSpPr>
          <p:nvPr>
            <p:ph type="dt" sz="half" idx="10"/>
          </p:nvPr>
        </p:nvSpPr>
        <p:spPr/>
        <p:txBody>
          <a:bodyPr/>
          <a:lstStyle/>
          <a:p>
            <a:fld id="{98624D31-43A5-475A-80CF-332C9F6DCF35}" type="datetimeFigureOut">
              <a:rPr lang="en-US" smtClean="0"/>
              <a:t>3/13/2018</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1932336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halt auf Fond ohne Titel">
    <p:bg>
      <p:bgPr>
        <a:solidFill>
          <a:srgbClr val="B4AEA8">
            <a:alpha val="40000"/>
          </a:srgbClr>
        </a:solidFill>
        <a:effectLst/>
      </p:bgPr>
    </p:bg>
    <p:spTree>
      <p:nvGrpSpPr>
        <p:cNvPr id="1" name=""/>
        <p:cNvGrpSpPr/>
        <p:nvPr/>
      </p:nvGrpSpPr>
      <p:grpSpPr>
        <a:xfrm>
          <a:off x="0" y="0"/>
          <a:ext cx="0" cy="0"/>
          <a:chOff x="0" y="0"/>
          <a:chExt cx="0" cy="0"/>
        </a:xfrm>
      </p:grpSpPr>
      <p:sp>
        <p:nvSpPr>
          <p:cNvPr id="7" name="Rechteck 6"/>
          <p:cNvSpPr/>
          <p:nvPr userDrawn="1"/>
        </p:nvSpPr>
        <p:spPr>
          <a:xfrm>
            <a:off x="10779003" y="0"/>
            <a:ext cx="1420756" cy="633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687848" y="1833821"/>
            <a:ext cx="9916652"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090" y="4368918"/>
            <a:ext cx="798126" cy="829848"/>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73391" y="5283696"/>
            <a:ext cx="811825" cy="908720"/>
          </a:xfrm>
          <a:prstGeom prst="rect">
            <a:avLst/>
          </a:prstGeom>
        </p:spPr>
      </p:pic>
      <p:sp>
        <p:nvSpPr>
          <p:cNvPr id="2" name="Datumsplatzhalter 1"/>
          <p:cNvSpPr>
            <a:spLocks noGrp="1"/>
          </p:cNvSpPr>
          <p:nvPr>
            <p:ph type="dt" sz="half" idx="10"/>
          </p:nvPr>
        </p:nvSpPr>
        <p:spPr/>
        <p:txBody>
          <a:bodyPr/>
          <a:lstStyle/>
          <a:p>
            <a:fld id="{98624D31-43A5-475A-80CF-332C9F6DCF35}" type="datetimeFigureOut">
              <a:rPr lang="en-US" smtClean="0"/>
              <a:t>3/13/2018</a:t>
            </a:fld>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555273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 zweispaltig">
    <p:spTree>
      <p:nvGrpSpPr>
        <p:cNvPr id="1" name=""/>
        <p:cNvGrpSpPr/>
        <p:nvPr/>
      </p:nvGrpSpPr>
      <p:grpSpPr>
        <a:xfrm>
          <a:off x="0" y="0"/>
          <a:ext cx="0" cy="0"/>
          <a:chOff x="0" y="0"/>
          <a:chExt cx="0" cy="0"/>
        </a:xfrm>
      </p:grpSpPr>
      <p:sp>
        <p:nvSpPr>
          <p:cNvPr id="8" name="Rectangle 7"/>
          <p:cNvSpPr/>
          <p:nvPr/>
        </p:nvSpPr>
        <p:spPr>
          <a:xfrm>
            <a:off x="17" y="0"/>
            <a:ext cx="37661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758137"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223336" y="731520"/>
            <a:ext cx="6417276" cy="5257800"/>
          </a:xfrm>
        </p:spPr>
        <p:txBody>
          <a:bodyPr/>
          <a:lstStyle>
            <a:lvl2pPr marL="384048" indent="-182880">
              <a:buFont typeface="Wingdings" panose="05000000000000000000" pitchFamily="2" charset="2"/>
              <a:buChar char="§"/>
              <a:defRPr/>
            </a:lvl2pPr>
            <a:lvl3pPr marL="566928" indent="-18288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3/13/2018</a:t>
            </a:fld>
            <a:endParaRPr lang="en-US" dirty="0"/>
          </a:p>
        </p:txBody>
      </p:sp>
      <p:sp>
        <p:nvSpPr>
          <p:cNvPr id="6" name="Footer Placeholder 5"/>
          <p:cNvSpPr>
            <a:spLocks noGrp="1"/>
          </p:cNvSpPr>
          <p:nvPr>
            <p:ph type="ftr" sz="quarter" idx="11"/>
          </p:nvPr>
        </p:nvSpPr>
        <p:spPr>
          <a:xfrm>
            <a:off x="4231648" y="6459785"/>
            <a:ext cx="5217152"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448801" y="6459785"/>
            <a:ext cx="1191812" cy="365125"/>
          </a:xfrm>
        </p:spPr>
        <p:txBody>
          <a:bodyPr/>
          <a:lstStyle>
            <a:lvl1pPr>
              <a:defRPr>
                <a:solidFill>
                  <a:schemeClr val="tx2"/>
                </a:solidFill>
              </a:defRPr>
            </a:lvl1pPr>
          </a:lstStyle>
          <a:p>
            <a:fld id="{4FAB73BC-B049-4115-A692-8D63A059BFB8}" type="slidenum">
              <a:rPr lang="en-US" dirty="0"/>
              <a:pPr/>
              <a:t>‹N°›</a:t>
            </a:fld>
            <a:endParaRPr lang="en-US"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090" y="4368918"/>
            <a:ext cx="798126" cy="829848"/>
          </a:xfrm>
          <a:prstGeom prst="rect">
            <a:avLst/>
          </a:prstGeom>
        </p:spPr>
      </p:pic>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73391" y="5283696"/>
            <a:ext cx="811825" cy="908720"/>
          </a:xfrm>
          <a:prstGeom prst="rect">
            <a:avLst/>
          </a:prstGeom>
        </p:spPr>
      </p:pic>
    </p:spTree>
    <p:extLst>
      <p:ext uri="{BB962C8B-B14F-4D97-AF65-F5344CB8AC3E}">
        <p14:creationId xmlns:p14="http://schemas.microsoft.com/office/powerpoint/2010/main" val="2787667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Neuer Abschnitt_Textfoli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0603" y="764679"/>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0603" y="4472739"/>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812043" y="438597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794" y="4368918"/>
            <a:ext cx="798126" cy="829848"/>
          </a:xfrm>
          <a:prstGeom prst="rect">
            <a:avLst/>
          </a:prstGeom>
        </p:spPr>
      </p:pic>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6095" y="5283696"/>
            <a:ext cx="811825" cy="908720"/>
          </a:xfrm>
          <a:prstGeom prst="rect">
            <a:avLst/>
          </a:prstGeom>
        </p:spPr>
      </p:pic>
    </p:spTree>
    <p:extLst>
      <p:ext uri="{BB962C8B-B14F-4D97-AF65-F5344CB8AC3E}">
        <p14:creationId xmlns:p14="http://schemas.microsoft.com/office/powerpoint/2010/main" val="3057913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Neuer Abschnitt_Bildfolie mit großem Bild">
    <p:spTree>
      <p:nvGrpSpPr>
        <p:cNvPr id="1" name=""/>
        <p:cNvGrpSpPr/>
        <p:nvPr/>
      </p:nvGrpSpPr>
      <p:grpSpPr>
        <a:xfrm>
          <a:off x="0" y="0"/>
          <a:ext cx="0" cy="0"/>
          <a:chOff x="0" y="0"/>
          <a:chExt cx="0" cy="0"/>
        </a:xfrm>
      </p:grpSpPr>
      <p:sp>
        <p:nvSpPr>
          <p:cNvPr id="17" name="Bildplatzhalter 16"/>
          <p:cNvSpPr>
            <a:spLocks noGrp="1"/>
          </p:cNvSpPr>
          <p:nvPr>
            <p:ph type="pic" sz="quarter" idx="13" hasCustomPrompt="1"/>
          </p:nvPr>
        </p:nvSpPr>
        <p:spPr>
          <a:xfrm>
            <a:off x="0" y="0"/>
            <a:ext cx="12188825" cy="4914900"/>
          </a:xfrm>
          <a:blipFill>
            <a:blip r:embed="rId2"/>
            <a:stretch>
              <a:fillRect/>
            </a:stretch>
          </a:blipFill>
        </p:spPr>
        <p:txBody>
          <a:bodyPr anchor="ctr">
            <a:normAutofit/>
          </a:bodyPr>
          <a:lstStyle>
            <a:lvl1pPr algn="ctr">
              <a:defRPr sz="6000" baseline="0"/>
            </a:lvl1pPr>
          </a:lstStyle>
          <a:p>
            <a:r>
              <a:rPr lang="de-DE" dirty="0"/>
              <a:t>Bild durch klicken auf Symbol</a:t>
            </a:r>
          </a:p>
        </p:txBody>
      </p:sp>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3"/>
            <a:ext cx="10113264" cy="488578"/>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
        <p:nvSpPr>
          <p:cNvPr id="18" name="Rechteck 17"/>
          <p:cNvSpPr/>
          <p:nvPr userDrawn="1"/>
        </p:nvSpPr>
        <p:spPr>
          <a:xfrm>
            <a:off x="10441920" y="0"/>
            <a:ext cx="1420756" cy="1636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584" y="370525"/>
            <a:ext cx="1027344" cy="849265"/>
          </a:xfrm>
          <a:prstGeom prst="rect">
            <a:avLst/>
          </a:prstGeom>
        </p:spPr>
      </p:pic>
    </p:spTree>
    <p:extLst>
      <p:ext uri="{BB962C8B-B14F-4D97-AF65-F5344CB8AC3E}">
        <p14:creationId xmlns:p14="http://schemas.microsoft.com/office/powerpoint/2010/main" val="3679673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Neuer Abschnitt_Bildfolie mit ganzflächigem Bild">
    <p:spTree>
      <p:nvGrpSpPr>
        <p:cNvPr id="1" name=""/>
        <p:cNvGrpSpPr/>
        <p:nvPr/>
      </p:nvGrpSpPr>
      <p:grpSpPr>
        <a:xfrm>
          <a:off x="0" y="0"/>
          <a:ext cx="0" cy="0"/>
          <a:chOff x="0" y="0"/>
          <a:chExt cx="0" cy="0"/>
        </a:xfrm>
      </p:grpSpPr>
      <p:sp>
        <p:nvSpPr>
          <p:cNvPr id="16" name="Bildplatzhalter 15"/>
          <p:cNvSpPr>
            <a:spLocks noGrp="1"/>
          </p:cNvSpPr>
          <p:nvPr>
            <p:ph type="pic" sz="quarter" idx="10" hasCustomPrompt="1"/>
          </p:nvPr>
        </p:nvSpPr>
        <p:spPr>
          <a:xfrm>
            <a:off x="0" y="0"/>
            <a:ext cx="12192000" cy="6991349"/>
          </a:xfrm>
          <a:blipFill>
            <a:blip r:embed="rId2"/>
            <a:stretch>
              <a:fillRect/>
            </a:stretch>
          </a:blipFill>
        </p:spPr>
        <p:txBody>
          <a:bodyPr anchor="ctr">
            <a:normAutofit/>
          </a:bodyPr>
          <a:lstStyle>
            <a:lvl1pPr algn="ctr">
              <a:defRPr sz="6000"/>
            </a:lvl1pPr>
          </a:lstStyle>
          <a:p>
            <a:r>
              <a:rPr lang="de-DE" dirty="0"/>
              <a:t>Bild durch Klick auf Symbol</a:t>
            </a:r>
          </a:p>
        </p:txBody>
      </p:sp>
      <p:sp>
        <p:nvSpPr>
          <p:cNvPr id="15" name="Rechteck 14"/>
          <p:cNvSpPr/>
          <p:nvPr userDrawn="1"/>
        </p:nvSpPr>
        <p:spPr>
          <a:xfrm>
            <a:off x="10441920" y="0"/>
            <a:ext cx="1420756" cy="1636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2584" y="370525"/>
            <a:ext cx="1027344" cy="849265"/>
          </a:xfrm>
          <a:prstGeom prst="rect">
            <a:avLst/>
          </a:prstGeom>
        </p:spPr>
      </p:pic>
    </p:spTree>
    <p:extLst>
      <p:ext uri="{BB962C8B-B14F-4D97-AF65-F5344CB8AC3E}">
        <p14:creationId xmlns:p14="http://schemas.microsoft.com/office/powerpoint/2010/main" val="18413902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chlussfolie_Nur Headline">
    <p:bg>
      <p:bgPr>
        <a:solidFill>
          <a:srgbClr val="8B827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603" y="764679"/>
            <a:ext cx="10058400" cy="3566160"/>
          </a:xfrm>
        </p:spPr>
        <p:txBody>
          <a:bodyPr anchor="b" anchorCtr="0">
            <a:normAutofit/>
          </a:bodyPr>
          <a:lstStyle>
            <a:lvl1pPr>
              <a:lnSpc>
                <a:spcPct val="85000"/>
              </a:lnSpc>
              <a:defRPr sz="8000" b="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0603" y="4472739"/>
            <a:ext cx="10058400" cy="1143000"/>
          </a:xfrm>
        </p:spPr>
        <p:txBody>
          <a:bodyPr lIns="91440" rIns="91440" anchor="t" anchorCtr="0">
            <a:normAutofit/>
          </a:bodyPr>
          <a:lstStyle>
            <a:lvl1pPr marL="0" indent="0">
              <a:buNone/>
              <a:defRPr sz="3200" cap="all" spc="200" baseline="0">
                <a:solidFill>
                  <a:schemeClr val="accent6">
                    <a:lumMod val="85000"/>
                  </a:schemeClr>
                </a:solidFill>
                <a:latin typeface="Trebuchet MS" panose="020B0603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812043" y="438597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70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D509DFB-BFF9-4DD0-8B86-CDE2AD05C818}"/>
              </a:ext>
            </a:extLst>
          </p:cNvPr>
          <p:cNvSpPr>
            <a:spLocks noGrp="1"/>
          </p:cNvSpPr>
          <p:nvPr>
            <p:ph type="title" orient="vert"/>
          </p:nvPr>
        </p:nvSpPr>
        <p:spPr>
          <a:xfrm>
            <a:off x="8724900" y="2651759"/>
            <a:ext cx="2628900" cy="3525204"/>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3F6AA6A-D815-41B7-978C-6E7D9BB35E1B}"/>
              </a:ext>
            </a:extLst>
          </p:cNvPr>
          <p:cNvSpPr>
            <a:spLocks noGrp="1"/>
          </p:cNvSpPr>
          <p:nvPr>
            <p:ph type="body" orient="vert" idx="1"/>
          </p:nvPr>
        </p:nvSpPr>
        <p:spPr>
          <a:xfrm>
            <a:off x="838200" y="2651759"/>
            <a:ext cx="7734300" cy="352520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E578FE-8213-4A23-8D6C-459013C1BD7B}"/>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5" name="Espace réservé du pied de page 4">
            <a:extLst>
              <a:ext uri="{FF2B5EF4-FFF2-40B4-BE49-F238E27FC236}">
                <a16:creationId xmlns:a16="http://schemas.microsoft.com/office/drawing/2014/main" id="{0B4C861D-C4F2-450F-9600-2EED99E730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31324B-7B7B-4762-B461-E389F564C285}"/>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3299974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halt auf Weiß ohne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EF847FEE-3083-4C7E-A4DB-3EF8F9CD7984}" type="datetimeFigureOut">
              <a:rPr lang="de-DE" smtClean="0"/>
              <a:t>13.03.2018</a:t>
            </a:fld>
            <a:endParaRPr lang="de-DE"/>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0360BB16-85B7-4008-A68C-BDF450E37703}" type="slidenum">
              <a:rPr lang="de-DE" smtClean="0"/>
              <a:t>‹N°›</a:t>
            </a:fld>
            <a:endParaRPr lang="de-DE"/>
          </a:p>
        </p:txBody>
      </p:sp>
      <p:sp>
        <p:nvSpPr>
          <p:cNvPr id="8" name="Textplatzhalter 7"/>
          <p:cNvSpPr>
            <a:spLocks noGrp="1"/>
          </p:cNvSpPr>
          <p:nvPr>
            <p:ph type="body" sz="quarter" idx="13"/>
          </p:nvPr>
        </p:nvSpPr>
        <p:spPr>
          <a:xfrm>
            <a:off x="503238" y="737118"/>
            <a:ext cx="10152321" cy="535577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78604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89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9" name="PlaceHolder 2"/>
          <p:cNvSpPr>
            <a:spLocks noGrp="1"/>
          </p:cNvSpPr>
          <p:nvPr>
            <p:ph type="subTitle"/>
          </p:nvPr>
        </p:nvSpPr>
        <p:spPr>
          <a:xfrm>
            <a:off x="-11848583" y="6858295"/>
            <a:ext cx="8257826" cy="1096021"/>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4207545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1" name="PlaceHolder 2"/>
          <p:cNvSpPr>
            <a:spLocks noGrp="1"/>
          </p:cNvSpPr>
          <p:nvPr>
            <p:ph type="body"/>
          </p:nvPr>
        </p:nvSpPr>
        <p:spPr>
          <a:xfrm>
            <a:off x="-11848583" y="6858295"/>
            <a:ext cx="8257826"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91319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3"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4" name="PlaceHolder 3"/>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65711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50916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 name="PlaceHolder 1"/>
          <p:cNvSpPr>
            <a:spLocks noGrp="1"/>
          </p:cNvSpPr>
          <p:nvPr>
            <p:ph type="subTitle"/>
          </p:nvPr>
        </p:nvSpPr>
        <p:spPr>
          <a:xfrm>
            <a:off x="-12191244" y="8397492"/>
            <a:ext cx="8454628" cy="7111725"/>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734442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8"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 name="PlaceHolder 3"/>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0" name="PlaceHolder 4"/>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958374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32"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3"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4"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415402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668E4-4EEB-4F9F-A575-EBC085A50881}"/>
              </a:ext>
            </a:extLst>
          </p:cNvPr>
          <p:cNvSpPr>
            <a:spLocks noGrp="1"/>
          </p:cNvSpPr>
          <p:nvPr>
            <p:ph type="title"/>
          </p:nvPr>
        </p:nvSpPr>
        <p:spPr/>
        <p:txBody>
          <a:bodyPr/>
          <a:lstStyle>
            <a:lvl1pPr>
              <a:defRPr>
                <a:solidFill>
                  <a:srgbClr val="00408A"/>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E55F9164-ACBC-416F-BDED-E894AA0271C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3279D03-D4FB-469E-8F5F-7F8C1CF206CA}"/>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5" name="Espace réservé du pied de page 4">
            <a:extLst>
              <a:ext uri="{FF2B5EF4-FFF2-40B4-BE49-F238E27FC236}">
                <a16:creationId xmlns:a16="http://schemas.microsoft.com/office/drawing/2014/main" id="{B1A90085-A15A-40BB-8C27-3F4E8DC7E1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50E0E0-106D-4A14-A00C-0E6154B229AF}"/>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689891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36"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7"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8" name="PlaceHolder 4"/>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864024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40" name="PlaceHolder 2"/>
          <p:cNvSpPr>
            <a:spLocks noGrp="1"/>
          </p:cNvSpPr>
          <p:nvPr>
            <p:ph type="body"/>
          </p:nvPr>
        </p:nvSpPr>
        <p:spPr>
          <a:xfrm>
            <a:off x="-11848583" y="6858295"/>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41" name="PlaceHolder 3"/>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49941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43"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44"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45"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46" name="PlaceHolder 5"/>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488555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48" name="PlaceHolder 2"/>
          <p:cNvSpPr>
            <a:spLocks noGrp="1"/>
          </p:cNvSpPr>
          <p:nvPr>
            <p:ph type="body"/>
          </p:nvPr>
        </p:nvSpPr>
        <p:spPr>
          <a:xfrm>
            <a:off x="-11848583"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49" name="PlaceHolder 3"/>
          <p:cNvSpPr>
            <a:spLocks noGrp="1"/>
          </p:cNvSpPr>
          <p:nvPr>
            <p:ph type="body"/>
          </p:nvPr>
        </p:nvSpPr>
        <p:spPr>
          <a:xfrm>
            <a:off x="-905678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50" name="PlaceHolder 4"/>
          <p:cNvSpPr>
            <a:spLocks noGrp="1"/>
          </p:cNvSpPr>
          <p:nvPr>
            <p:ph type="body"/>
          </p:nvPr>
        </p:nvSpPr>
        <p:spPr>
          <a:xfrm>
            <a:off x="-626455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51" name="PlaceHolder 5"/>
          <p:cNvSpPr>
            <a:spLocks noGrp="1"/>
          </p:cNvSpPr>
          <p:nvPr>
            <p:ph type="body"/>
          </p:nvPr>
        </p:nvSpPr>
        <p:spPr>
          <a:xfrm>
            <a:off x="-626455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52" name="PlaceHolder 6"/>
          <p:cNvSpPr>
            <a:spLocks noGrp="1"/>
          </p:cNvSpPr>
          <p:nvPr>
            <p:ph type="body"/>
          </p:nvPr>
        </p:nvSpPr>
        <p:spPr>
          <a:xfrm>
            <a:off x="-905678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53" name="PlaceHolder 7"/>
          <p:cNvSpPr>
            <a:spLocks noGrp="1"/>
          </p:cNvSpPr>
          <p:nvPr>
            <p:ph type="body"/>
          </p:nvPr>
        </p:nvSpPr>
        <p:spPr>
          <a:xfrm>
            <a:off x="-11848583"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761823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85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69" name="PlaceHolder 2"/>
          <p:cNvSpPr>
            <a:spLocks noGrp="1"/>
          </p:cNvSpPr>
          <p:nvPr>
            <p:ph type="subTitle"/>
          </p:nvPr>
        </p:nvSpPr>
        <p:spPr>
          <a:xfrm>
            <a:off x="-11848583" y="6858295"/>
            <a:ext cx="8257826" cy="1096021"/>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822670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71" name="PlaceHolder 2"/>
          <p:cNvSpPr>
            <a:spLocks noGrp="1"/>
          </p:cNvSpPr>
          <p:nvPr>
            <p:ph type="body"/>
          </p:nvPr>
        </p:nvSpPr>
        <p:spPr>
          <a:xfrm>
            <a:off x="-11848583" y="6858295"/>
            <a:ext cx="8257826"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684686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73"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74" name="PlaceHolder 3"/>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533858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232758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12191244" y="8397492"/>
            <a:ext cx="8454628" cy="7111725"/>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43887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50F4E-9E61-4214-8328-36ED868B2B4F}"/>
              </a:ext>
            </a:extLst>
          </p:cNvPr>
          <p:cNvSpPr>
            <a:spLocks noGrp="1"/>
          </p:cNvSpPr>
          <p:nvPr>
            <p:ph type="title"/>
          </p:nvPr>
        </p:nvSpPr>
        <p:spPr>
          <a:xfrm>
            <a:off x="831850" y="2535382"/>
            <a:ext cx="10515600" cy="202709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74BA3D-A5B8-4650-8933-9F45CFB60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B068C05D-BD9B-4356-BCC7-34AF0D3B9443}"/>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5" name="Espace réservé du pied de page 4">
            <a:extLst>
              <a:ext uri="{FF2B5EF4-FFF2-40B4-BE49-F238E27FC236}">
                <a16:creationId xmlns:a16="http://schemas.microsoft.com/office/drawing/2014/main" id="{6051C57D-2629-4A79-A835-291156FD8D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B61B18-1772-4D0D-92B4-A3700FFB72AD}"/>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673828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78"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79" name="PlaceHolder 3"/>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80" name="PlaceHolder 4"/>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787904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82"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83"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84"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659805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86"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87"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88" name="PlaceHolder 4"/>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285030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90" name="PlaceHolder 2"/>
          <p:cNvSpPr>
            <a:spLocks noGrp="1"/>
          </p:cNvSpPr>
          <p:nvPr>
            <p:ph type="body"/>
          </p:nvPr>
        </p:nvSpPr>
        <p:spPr>
          <a:xfrm>
            <a:off x="-11848583" y="6858295"/>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91" name="PlaceHolder 3"/>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033481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93"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94"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95"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96" name="PlaceHolder 5"/>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511874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198" name="PlaceHolder 2"/>
          <p:cNvSpPr>
            <a:spLocks noGrp="1"/>
          </p:cNvSpPr>
          <p:nvPr>
            <p:ph type="body"/>
          </p:nvPr>
        </p:nvSpPr>
        <p:spPr>
          <a:xfrm>
            <a:off x="-11848583"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199" name="PlaceHolder 3"/>
          <p:cNvSpPr>
            <a:spLocks noGrp="1"/>
          </p:cNvSpPr>
          <p:nvPr>
            <p:ph type="body"/>
          </p:nvPr>
        </p:nvSpPr>
        <p:spPr>
          <a:xfrm>
            <a:off x="-905678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00" name="PlaceHolder 4"/>
          <p:cNvSpPr>
            <a:spLocks noGrp="1"/>
          </p:cNvSpPr>
          <p:nvPr>
            <p:ph type="body"/>
          </p:nvPr>
        </p:nvSpPr>
        <p:spPr>
          <a:xfrm>
            <a:off x="-626455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01" name="PlaceHolder 5"/>
          <p:cNvSpPr>
            <a:spLocks noGrp="1"/>
          </p:cNvSpPr>
          <p:nvPr>
            <p:ph type="body"/>
          </p:nvPr>
        </p:nvSpPr>
        <p:spPr>
          <a:xfrm>
            <a:off x="-626455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02" name="PlaceHolder 6"/>
          <p:cNvSpPr>
            <a:spLocks noGrp="1"/>
          </p:cNvSpPr>
          <p:nvPr>
            <p:ph type="body"/>
          </p:nvPr>
        </p:nvSpPr>
        <p:spPr>
          <a:xfrm>
            <a:off x="-905678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03" name="PlaceHolder 7"/>
          <p:cNvSpPr>
            <a:spLocks noGrp="1"/>
          </p:cNvSpPr>
          <p:nvPr>
            <p:ph type="body"/>
          </p:nvPr>
        </p:nvSpPr>
        <p:spPr>
          <a:xfrm>
            <a:off x="-11848583"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724540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171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3"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44" name="PlaceHolder 2"/>
          <p:cNvSpPr>
            <a:spLocks noGrp="1"/>
          </p:cNvSpPr>
          <p:nvPr>
            <p:ph type="subTitle"/>
          </p:nvPr>
        </p:nvSpPr>
        <p:spPr>
          <a:xfrm>
            <a:off x="-11848583" y="6858295"/>
            <a:ext cx="8257826" cy="1096021"/>
          </a:xfrm>
          <a:prstGeom prst="rect">
            <a:avLst/>
          </a:prstGeom>
        </p:spPr>
        <p:txBody>
          <a:bodyPr lIns="0" tIns="0" rIns="0" bIns="0" anchor="ctr"/>
          <a:lstStyle/>
          <a:p>
            <a:pPr algn="ctr"/>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5717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5"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46" name="PlaceHolder 2"/>
          <p:cNvSpPr>
            <a:spLocks noGrp="1"/>
          </p:cNvSpPr>
          <p:nvPr>
            <p:ph type="body"/>
          </p:nvPr>
        </p:nvSpPr>
        <p:spPr>
          <a:xfrm>
            <a:off x="-11848583" y="6858295"/>
            <a:ext cx="8257826" cy="1096021"/>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11373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48"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49" name="PlaceHolder 3"/>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4204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03201-8EBF-4318-A1F4-54B72981B8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EBF138-396D-4360-8041-68C318F49ACD}"/>
              </a:ext>
            </a:extLst>
          </p:cNvPr>
          <p:cNvSpPr>
            <a:spLocks noGrp="1"/>
          </p:cNvSpPr>
          <p:nvPr>
            <p:ph sz="half" idx="1"/>
          </p:nvPr>
        </p:nvSpPr>
        <p:spPr>
          <a:xfrm>
            <a:off x="838200" y="3740727"/>
            <a:ext cx="5181600" cy="243623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FB1FC2-3E75-4433-B834-096D71880EA4}"/>
              </a:ext>
            </a:extLst>
          </p:cNvPr>
          <p:cNvSpPr>
            <a:spLocks noGrp="1"/>
          </p:cNvSpPr>
          <p:nvPr>
            <p:ph sz="half" idx="2"/>
          </p:nvPr>
        </p:nvSpPr>
        <p:spPr>
          <a:xfrm>
            <a:off x="6172200" y="3740725"/>
            <a:ext cx="5181600" cy="24362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8F729B2-5A4C-454B-AE99-EAFCEA663024}"/>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6" name="Espace réservé du pied de page 5">
            <a:extLst>
              <a:ext uri="{FF2B5EF4-FFF2-40B4-BE49-F238E27FC236}">
                <a16:creationId xmlns:a16="http://schemas.microsoft.com/office/drawing/2014/main" id="{7F8DC575-CCCD-488D-97AE-790DC6E085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1F508A-2751-4394-BF34-BF71DD0C1999}"/>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3126857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03176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51" name="PlaceHolder 1"/>
          <p:cNvSpPr>
            <a:spLocks noGrp="1"/>
          </p:cNvSpPr>
          <p:nvPr>
            <p:ph type="subTitle"/>
          </p:nvPr>
        </p:nvSpPr>
        <p:spPr>
          <a:xfrm>
            <a:off x="-12191244" y="8397492"/>
            <a:ext cx="8454628" cy="7111725"/>
          </a:xfrm>
          <a:prstGeom prst="rect">
            <a:avLst/>
          </a:prstGeom>
        </p:spPr>
        <p:txBody>
          <a:bodyPr lIns="0" tIns="0" rIns="0" bIns="0" anchor="ctr"/>
          <a:lstStyle/>
          <a:p>
            <a:pPr algn="ctr"/>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7582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53"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54" name="PlaceHolder 3"/>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55" name="PlaceHolder 4"/>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98970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6"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57"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58"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59"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264563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61"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62"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63" name="PlaceHolder 4"/>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62843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4"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65" name="PlaceHolder 2"/>
          <p:cNvSpPr>
            <a:spLocks noGrp="1"/>
          </p:cNvSpPr>
          <p:nvPr>
            <p:ph type="body"/>
          </p:nvPr>
        </p:nvSpPr>
        <p:spPr>
          <a:xfrm>
            <a:off x="-11848583" y="6858295"/>
            <a:ext cx="8257826"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66" name="PlaceHolder 3"/>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81751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68"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69"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0"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1" name="PlaceHolder 5"/>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60745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673" name="PlaceHolder 2"/>
          <p:cNvSpPr>
            <a:spLocks noGrp="1"/>
          </p:cNvSpPr>
          <p:nvPr>
            <p:ph type="body"/>
          </p:nvPr>
        </p:nvSpPr>
        <p:spPr>
          <a:xfrm>
            <a:off x="-11848583" y="6858295"/>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4" name="PlaceHolder 3"/>
          <p:cNvSpPr>
            <a:spLocks noGrp="1"/>
          </p:cNvSpPr>
          <p:nvPr>
            <p:ph type="body"/>
          </p:nvPr>
        </p:nvSpPr>
        <p:spPr>
          <a:xfrm>
            <a:off x="-9056788" y="6858295"/>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5" name="PlaceHolder 4"/>
          <p:cNvSpPr>
            <a:spLocks noGrp="1"/>
          </p:cNvSpPr>
          <p:nvPr>
            <p:ph type="body"/>
          </p:nvPr>
        </p:nvSpPr>
        <p:spPr>
          <a:xfrm>
            <a:off x="-6264558" y="6858295"/>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6" name="PlaceHolder 5"/>
          <p:cNvSpPr>
            <a:spLocks noGrp="1"/>
          </p:cNvSpPr>
          <p:nvPr>
            <p:ph type="body"/>
          </p:nvPr>
        </p:nvSpPr>
        <p:spPr>
          <a:xfrm>
            <a:off x="-6264558" y="7430799"/>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7" name="PlaceHolder 6"/>
          <p:cNvSpPr>
            <a:spLocks noGrp="1"/>
          </p:cNvSpPr>
          <p:nvPr>
            <p:ph type="body"/>
          </p:nvPr>
        </p:nvSpPr>
        <p:spPr>
          <a:xfrm>
            <a:off x="-9056788" y="7430799"/>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
        <p:nvSpPr>
          <p:cNvPr id="678" name="PlaceHolder 7"/>
          <p:cNvSpPr>
            <a:spLocks noGrp="1"/>
          </p:cNvSpPr>
          <p:nvPr>
            <p:ph type="body"/>
          </p:nvPr>
        </p:nvSpPr>
        <p:spPr>
          <a:xfrm>
            <a:off x="-11848583" y="7430799"/>
            <a:ext cx="2658562" cy="522537"/>
          </a:xfrm>
          <a:prstGeom prst="rect">
            <a:avLst/>
          </a:prstGeom>
        </p:spPr>
        <p:txBody>
          <a:bodyPr lIns="0" tIns="0" rIns="0" bIns="0"/>
          <a:lstStyle/>
          <a:p>
            <a:endParaRPr lang="en-US" sz="2177"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3797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6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68" name="PlaceHolder 2"/>
          <p:cNvSpPr>
            <a:spLocks noGrp="1"/>
          </p:cNvSpPr>
          <p:nvPr>
            <p:ph type="subTitle"/>
          </p:nvPr>
        </p:nvSpPr>
        <p:spPr>
          <a:xfrm>
            <a:off x="-11848583" y="6858295"/>
            <a:ext cx="8257826" cy="1096021"/>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2465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59-8CAC-4AD4-97EA-9764F1A3B94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3CAD071-2232-43D8-A2BA-CC8F35C35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9F485FA-98DD-485F-BAB6-2BBF53008ED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2BCAC22-5098-4FB4-AD2F-8C1A76373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2365B74-F4EE-4218-B1B4-EE2A64A6055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6290620-C39E-4746-A0DB-8137FC83BC12}"/>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8" name="Espace réservé du pied de page 7">
            <a:extLst>
              <a:ext uri="{FF2B5EF4-FFF2-40B4-BE49-F238E27FC236}">
                <a16:creationId xmlns:a16="http://schemas.microsoft.com/office/drawing/2014/main" id="{5CD7E084-D68D-49B4-B105-46957A63606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E161C99-F89D-40DA-BF07-6D3C8FE5F705}"/>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944081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70" name="PlaceHolder 2"/>
          <p:cNvSpPr>
            <a:spLocks noGrp="1"/>
          </p:cNvSpPr>
          <p:nvPr>
            <p:ph type="body"/>
          </p:nvPr>
        </p:nvSpPr>
        <p:spPr>
          <a:xfrm>
            <a:off x="-11848583" y="6858295"/>
            <a:ext cx="8257826"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155989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72"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73" name="PlaceHolder 3"/>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075505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4"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536025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5" name="PlaceHolder 1"/>
          <p:cNvSpPr>
            <a:spLocks noGrp="1"/>
          </p:cNvSpPr>
          <p:nvPr>
            <p:ph type="subTitle"/>
          </p:nvPr>
        </p:nvSpPr>
        <p:spPr>
          <a:xfrm>
            <a:off x="-12191244" y="8397492"/>
            <a:ext cx="8454628" cy="7111725"/>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022172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77"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78" name="PlaceHolder 3"/>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79" name="PlaceHolder 4"/>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666663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81"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82"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83"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944179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85"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86"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87" name="PlaceHolder 4"/>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4119881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89" name="PlaceHolder 2"/>
          <p:cNvSpPr>
            <a:spLocks noGrp="1"/>
          </p:cNvSpPr>
          <p:nvPr>
            <p:ph type="body"/>
          </p:nvPr>
        </p:nvSpPr>
        <p:spPr>
          <a:xfrm>
            <a:off x="-11848583" y="6858295"/>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0" name="PlaceHolder 3"/>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188873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92"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3"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4"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5" name="PlaceHolder 5"/>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423767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297" name="PlaceHolder 2"/>
          <p:cNvSpPr>
            <a:spLocks noGrp="1"/>
          </p:cNvSpPr>
          <p:nvPr>
            <p:ph type="body"/>
          </p:nvPr>
        </p:nvSpPr>
        <p:spPr>
          <a:xfrm>
            <a:off x="-11848583"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8" name="PlaceHolder 3"/>
          <p:cNvSpPr>
            <a:spLocks noGrp="1"/>
          </p:cNvSpPr>
          <p:nvPr>
            <p:ph type="body"/>
          </p:nvPr>
        </p:nvSpPr>
        <p:spPr>
          <a:xfrm>
            <a:off x="-905678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299" name="PlaceHolder 4"/>
          <p:cNvSpPr>
            <a:spLocks noGrp="1"/>
          </p:cNvSpPr>
          <p:nvPr>
            <p:ph type="body"/>
          </p:nvPr>
        </p:nvSpPr>
        <p:spPr>
          <a:xfrm>
            <a:off x="-626455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00" name="PlaceHolder 5"/>
          <p:cNvSpPr>
            <a:spLocks noGrp="1"/>
          </p:cNvSpPr>
          <p:nvPr>
            <p:ph type="body"/>
          </p:nvPr>
        </p:nvSpPr>
        <p:spPr>
          <a:xfrm>
            <a:off x="-626455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01" name="PlaceHolder 6"/>
          <p:cNvSpPr>
            <a:spLocks noGrp="1"/>
          </p:cNvSpPr>
          <p:nvPr>
            <p:ph type="body"/>
          </p:nvPr>
        </p:nvSpPr>
        <p:spPr>
          <a:xfrm>
            <a:off x="-905678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302" name="PlaceHolder 7"/>
          <p:cNvSpPr>
            <a:spLocks noGrp="1"/>
          </p:cNvSpPr>
          <p:nvPr>
            <p:ph type="body"/>
          </p:nvPr>
        </p:nvSpPr>
        <p:spPr>
          <a:xfrm>
            <a:off x="-11848583"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58043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744F7-E1DE-467F-8F23-128F9483C55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9DDFEF-0E62-4747-ABB8-E2CA4ECF45F4}"/>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4" name="Espace réservé du pied de page 3">
            <a:extLst>
              <a:ext uri="{FF2B5EF4-FFF2-40B4-BE49-F238E27FC236}">
                <a16:creationId xmlns:a16="http://schemas.microsoft.com/office/drawing/2014/main" id="{B2337BE5-7127-41EE-B16D-EAF1A4A0E20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B0C14BE-E304-4FE1-851E-07E64F480E3A}"/>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391180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4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00"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01" name="PlaceHolder 2"/>
          <p:cNvSpPr>
            <a:spLocks noGrp="1"/>
          </p:cNvSpPr>
          <p:nvPr>
            <p:ph type="subTitle"/>
          </p:nvPr>
        </p:nvSpPr>
        <p:spPr>
          <a:xfrm>
            <a:off x="-11848583" y="6858295"/>
            <a:ext cx="8257826" cy="1096021"/>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57480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03" name="PlaceHolder 2"/>
          <p:cNvSpPr>
            <a:spLocks noGrp="1"/>
          </p:cNvSpPr>
          <p:nvPr>
            <p:ph type="body"/>
          </p:nvPr>
        </p:nvSpPr>
        <p:spPr>
          <a:xfrm>
            <a:off x="-11848583" y="6858295"/>
            <a:ext cx="8257826"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949401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04"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05"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06" name="PlaceHolder 3"/>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2769275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0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488554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8" name="PlaceHolder 1"/>
          <p:cNvSpPr>
            <a:spLocks noGrp="1"/>
          </p:cNvSpPr>
          <p:nvPr>
            <p:ph type="subTitle"/>
          </p:nvPr>
        </p:nvSpPr>
        <p:spPr>
          <a:xfrm>
            <a:off x="-12191244" y="8397492"/>
            <a:ext cx="8454628" cy="7111725"/>
          </a:xfrm>
          <a:prstGeom prst="rect">
            <a:avLst/>
          </a:prstGeom>
        </p:spPr>
        <p:txBody>
          <a:bodyPr lIns="0" tIns="0" rIns="0" bIns="0" anchor="ctr"/>
          <a:lstStyle/>
          <a:p>
            <a:pPr algn="ctr"/>
            <a:endParaRPr lang="en-US" sz="2903"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4970566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10"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11" name="PlaceHolder 3"/>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12" name="PlaceHolder 4"/>
          <p:cNvSpPr>
            <a:spLocks noGrp="1"/>
          </p:cNvSpPr>
          <p:nvPr>
            <p:ph type="body"/>
          </p:nvPr>
        </p:nvSpPr>
        <p:spPr>
          <a:xfrm>
            <a:off x="-7616915"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510146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3"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14" name="PlaceHolder 2"/>
          <p:cNvSpPr>
            <a:spLocks noGrp="1"/>
          </p:cNvSpPr>
          <p:nvPr>
            <p:ph type="body"/>
          </p:nvPr>
        </p:nvSpPr>
        <p:spPr>
          <a:xfrm>
            <a:off x="-11848583" y="6858295"/>
            <a:ext cx="4029642" cy="1096021"/>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15"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16"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414128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18"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19"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20" name="PlaceHolder 4"/>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439999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1"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22" name="PlaceHolder 2"/>
          <p:cNvSpPr>
            <a:spLocks noGrp="1"/>
          </p:cNvSpPr>
          <p:nvPr>
            <p:ph type="body"/>
          </p:nvPr>
        </p:nvSpPr>
        <p:spPr>
          <a:xfrm>
            <a:off x="-11848583" y="6858295"/>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23" name="PlaceHolder 3"/>
          <p:cNvSpPr>
            <a:spLocks noGrp="1"/>
          </p:cNvSpPr>
          <p:nvPr>
            <p:ph type="body"/>
          </p:nvPr>
        </p:nvSpPr>
        <p:spPr>
          <a:xfrm>
            <a:off x="-11848583" y="7430799"/>
            <a:ext cx="8257826"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69510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21ACB5F-F91D-4C3C-A31C-F783612051C6}"/>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3" name="Espace réservé du pied de page 2">
            <a:extLst>
              <a:ext uri="{FF2B5EF4-FFF2-40B4-BE49-F238E27FC236}">
                <a16:creationId xmlns:a16="http://schemas.microsoft.com/office/drawing/2014/main" id="{64A92800-DDD9-4F3D-8DB7-F81CC380CC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1A3229A-5333-4AFF-AFC9-761BF6CC519E}"/>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98003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4"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25" name="PlaceHolder 2"/>
          <p:cNvSpPr>
            <a:spLocks noGrp="1"/>
          </p:cNvSpPr>
          <p:nvPr>
            <p:ph type="body"/>
          </p:nvPr>
        </p:nvSpPr>
        <p:spPr>
          <a:xfrm>
            <a:off x="-11848583"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26" name="PlaceHolder 3"/>
          <p:cNvSpPr>
            <a:spLocks noGrp="1"/>
          </p:cNvSpPr>
          <p:nvPr>
            <p:ph type="body"/>
          </p:nvPr>
        </p:nvSpPr>
        <p:spPr>
          <a:xfrm>
            <a:off x="-7616915" y="6858295"/>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27" name="PlaceHolder 4"/>
          <p:cNvSpPr>
            <a:spLocks noGrp="1"/>
          </p:cNvSpPr>
          <p:nvPr>
            <p:ph type="body"/>
          </p:nvPr>
        </p:nvSpPr>
        <p:spPr>
          <a:xfrm>
            <a:off x="-7616915"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28" name="PlaceHolder 5"/>
          <p:cNvSpPr>
            <a:spLocks noGrp="1"/>
          </p:cNvSpPr>
          <p:nvPr>
            <p:ph type="body"/>
          </p:nvPr>
        </p:nvSpPr>
        <p:spPr>
          <a:xfrm>
            <a:off x="-11848583" y="7430799"/>
            <a:ext cx="402964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799577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12191244" y="8397492"/>
            <a:ext cx="8454628" cy="1533972"/>
          </a:xfrm>
          <a:prstGeom prst="rect">
            <a:avLst/>
          </a:prstGeom>
        </p:spPr>
        <p:txBody>
          <a:bodyPr lIns="0" tIns="0" rIns="0" bIns="0" anchor="ctr"/>
          <a:lstStyle/>
          <a:p>
            <a:pPr algn="ctr"/>
            <a:endParaRPr lang="en-US" sz="3992" b="0" strike="noStrike" spc="-1">
              <a:solidFill>
                <a:srgbClr val="FFFFFF"/>
              </a:solidFill>
              <a:uFill>
                <a:solidFill>
                  <a:srgbClr val="FFFFFF"/>
                </a:solidFill>
              </a:uFill>
              <a:latin typeface="Arial"/>
            </a:endParaRPr>
          </a:p>
        </p:txBody>
      </p:sp>
      <p:sp>
        <p:nvSpPr>
          <p:cNvPr id="730" name="PlaceHolder 2"/>
          <p:cNvSpPr>
            <a:spLocks noGrp="1"/>
          </p:cNvSpPr>
          <p:nvPr>
            <p:ph type="body"/>
          </p:nvPr>
        </p:nvSpPr>
        <p:spPr>
          <a:xfrm>
            <a:off x="-11848583"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31" name="PlaceHolder 3"/>
          <p:cNvSpPr>
            <a:spLocks noGrp="1"/>
          </p:cNvSpPr>
          <p:nvPr>
            <p:ph type="body"/>
          </p:nvPr>
        </p:nvSpPr>
        <p:spPr>
          <a:xfrm>
            <a:off x="-905678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32" name="PlaceHolder 4"/>
          <p:cNvSpPr>
            <a:spLocks noGrp="1"/>
          </p:cNvSpPr>
          <p:nvPr>
            <p:ph type="body"/>
          </p:nvPr>
        </p:nvSpPr>
        <p:spPr>
          <a:xfrm>
            <a:off x="-6264558" y="6858295"/>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33" name="PlaceHolder 5"/>
          <p:cNvSpPr>
            <a:spLocks noGrp="1"/>
          </p:cNvSpPr>
          <p:nvPr>
            <p:ph type="body"/>
          </p:nvPr>
        </p:nvSpPr>
        <p:spPr>
          <a:xfrm>
            <a:off x="-626455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34" name="PlaceHolder 6"/>
          <p:cNvSpPr>
            <a:spLocks noGrp="1"/>
          </p:cNvSpPr>
          <p:nvPr>
            <p:ph type="body"/>
          </p:nvPr>
        </p:nvSpPr>
        <p:spPr>
          <a:xfrm>
            <a:off x="-9056788"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
        <p:nvSpPr>
          <p:cNvPr id="735" name="PlaceHolder 7"/>
          <p:cNvSpPr>
            <a:spLocks noGrp="1"/>
          </p:cNvSpPr>
          <p:nvPr>
            <p:ph type="body"/>
          </p:nvPr>
        </p:nvSpPr>
        <p:spPr>
          <a:xfrm>
            <a:off x="-11848583" y="7430799"/>
            <a:ext cx="2658562" cy="522537"/>
          </a:xfrm>
          <a:prstGeom prst="rect">
            <a:avLst/>
          </a:prstGeom>
        </p:spPr>
        <p:txBody>
          <a:bodyPr lIns="0" tIns="0" rIns="0" bIns="0"/>
          <a:lstStyle/>
          <a:p>
            <a:endParaRPr lang="en-US" sz="2177"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4193990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OW Leading the Way white1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1" y="142875"/>
            <a:ext cx="175048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UOW Leading the Way claret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1" y="142875"/>
            <a:ext cx="175048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2254251" y="1474789"/>
            <a:ext cx="9596967" cy="1470025"/>
          </a:xfrm>
        </p:spPr>
        <p:txBody>
          <a:bodyPr/>
          <a:lstStyle>
            <a:lvl1pPr>
              <a:lnSpc>
                <a:spcPts val="5000"/>
              </a:lnSpc>
              <a:defRPr sz="4800"/>
            </a:lvl1pPr>
          </a:lstStyle>
          <a:p>
            <a:r>
              <a:rPr lang="en-US"/>
              <a:t>Click to edit Master title style</a:t>
            </a:r>
          </a:p>
        </p:txBody>
      </p:sp>
      <p:sp>
        <p:nvSpPr>
          <p:cNvPr id="18435" name="Rectangle 3"/>
          <p:cNvSpPr>
            <a:spLocks noGrp="1" noChangeArrowheads="1"/>
          </p:cNvSpPr>
          <p:nvPr>
            <p:ph type="subTitle" idx="1"/>
          </p:nvPr>
        </p:nvSpPr>
        <p:spPr>
          <a:xfrm>
            <a:off x="2256367" y="3068639"/>
            <a:ext cx="9596967" cy="3455987"/>
          </a:xfrm>
        </p:spPr>
        <p:txBody>
          <a:bodyPr/>
          <a:lstStyle>
            <a:lvl1pPr marL="0" indent="0">
              <a:buFont typeface="Arial" pitchFamily="-105" charset="0"/>
              <a:buNone/>
              <a:defRPr/>
            </a:lvl1pPr>
          </a:lstStyle>
          <a:p>
            <a:r>
              <a:rPr lang="en-US"/>
              <a:t>Click to edit Master subtitle style</a:t>
            </a:r>
          </a:p>
        </p:txBody>
      </p:sp>
    </p:spTree>
    <p:extLst>
      <p:ext uri="{BB962C8B-B14F-4D97-AF65-F5344CB8AC3E}">
        <p14:creationId xmlns:p14="http://schemas.microsoft.com/office/powerpoint/2010/main" val="2054030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904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07533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56367" y="2205039"/>
            <a:ext cx="4696884"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56451" y="2205039"/>
            <a:ext cx="4696883"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4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71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54251" y="1980000"/>
            <a:ext cx="9596967" cy="2160000"/>
          </a:xfrm>
        </p:spPr>
        <p:txBody>
          <a:bodyPr/>
          <a:lstStyle>
            <a:lvl1pPr>
              <a:lnSpc>
                <a:spcPts val="5000"/>
              </a:lnSpc>
              <a:defRPr sz="4800"/>
            </a:lvl1pPr>
          </a:lstStyle>
          <a:p>
            <a:r>
              <a:rPr lang="en-US"/>
              <a:t>Click to edit Master title style</a:t>
            </a:r>
          </a:p>
        </p:txBody>
      </p:sp>
    </p:spTree>
    <p:extLst>
      <p:ext uri="{BB962C8B-B14F-4D97-AF65-F5344CB8AC3E}">
        <p14:creationId xmlns:p14="http://schemas.microsoft.com/office/powerpoint/2010/main" val="3821904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6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2072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62486-445E-48BA-AFD2-6624B27785FE}"/>
              </a:ext>
            </a:extLst>
          </p:cNvPr>
          <p:cNvSpPr>
            <a:spLocks noGrp="1"/>
          </p:cNvSpPr>
          <p:nvPr>
            <p:ph type="title"/>
          </p:nvPr>
        </p:nvSpPr>
        <p:spPr>
          <a:xfrm>
            <a:off x="836612" y="2493818"/>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DAE87C0-D967-42F8-85A1-AFD05E1A6F22}"/>
              </a:ext>
            </a:extLst>
          </p:cNvPr>
          <p:cNvSpPr>
            <a:spLocks noGrp="1"/>
          </p:cNvSpPr>
          <p:nvPr>
            <p:ph idx="1"/>
          </p:nvPr>
        </p:nvSpPr>
        <p:spPr>
          <a:xfrm>
            <a:off x="5183188" y="2493818"/>
            <a:ext cx="6172200" cy="33672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7BCCF61-FC4D-441A-82AC-70D6BF927471}"/>
              </a:ext>
            </a:extLst>
          </p:cNvPr>
          <p:cNvSpPr>
            <a:spLocks noGrp="1"/>
          </p:cNvSpPr>
          <p:nvPr>
            <p:ph type="body" sz="half" idx="2"/>
          </p:nvPr>
        </p:nvSpPr>
        <p:spPr>
          <a:xfrm>
            <a:off x="839788" y="4364182"/>
            <a:ext cx="3932237" cy="15048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56367DE-89AE-4AF6-8345-36F1D7DD0EAF}"/>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6" name="Espace réservé du pied de page 5">
            <a:extLst>
              <a:ext uri="{FF2B5EF4-FFF2-40B4-BE49-F238E27FC236}">
                <a16:creationId xmlns:a16="http://schemas.microsoft.com/office/drawing/2014/main" id="{120B3285-D880-492A-9CA2-3C072AD8917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5EDBAE-1C72-4A0F-A968-DFF7DF377DE6}"/>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1576311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789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143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5151" y="1474789"/>
            <a:ext cx="2398183" cy="5049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54251" y="1474789"/>
            <a:ext cx="6997700" cy="504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635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206963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150003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240710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651252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155367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225564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406925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101963-6135-4D89-A4C4-5FA95E0FB55F}"/>
              </a:ext>
            </a:extLst>
          </p:cNvPr>
          <p:cNvSpPr>
            <a:spLocks noGrp="1"/>
          </p:cNvSpPr>
          <p:nvPr>
            <p:ph type="title"/>
          </p:nvPr>
        </p:nvSpPr>
        <p:spPr>
          <a:xfrm>
            <a:off x="836612" y="2498985"/>
            <a:ext cx="3932237" cy="1600200"/>
          </a:xfrm>
        </p:spPr>
        <p:txBody>
          <a:bodyPr anchor="b"/>
          <a:lstStyle>
            <a:lvl1pPr>
              <a:defRPr sz="3200"/>
            </a:lvl1pPr>
          </a:lstStyle>
          <a:p>
            <a:r>
              <a:rPr lang="fr-FR" dirty="0"/>
              <a:t>Modifiez le style du titre</a:t>
            </a:r>
          </a:p>
        </p:txBody>
      </p:sp>
      <p:sp>
        <p:nvSpPr>
          <p:cNvPr id="3" name="Espace réservé pour une image  2">
            <a:extLst>
              <a:ext uri="{FF2B5EF4-FFF2-40B4-BE49-F238E27FC236}">
                <a16:creationId xmlns:a16="http://schemas.microsoft.com/office/drawing/2014/main" id="{96B45B45-AD73-41F4-976D-4B68383EC52B}"/>
              </a:ext>
            </a:extLst>
          </p:cNvPr>
          <p:cNvSpPr>
            <a:spLocks noGrp="1"/>
          </p:cNvSpPr>
          <p:nvPr>
            <p:ph type="pic" idx="1"/>
          </p:nvPr>
        </p:nvSpPr>
        <p:spPr>
          <a:xfrm>
            <a:off x="5183188" y="2498985"/>
            <a:ext cx="6172200" cy="33620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2796AFF5-4CBC-4BC2-BD80-A13F74732B72}"/>
              </a:ext>
            </a:extLst>
          </p:cNvPr>
          <p:cNvSpPr>
            <a:spLocks noGrp="1"/>
          </p:cNvSpPr>
          <p:nvPr>
            <p:ph type="body" sz="half" idx="2"/>
          </p:nvPr>
        </p:nvSpPr>
        <p:spPr>
          <a:xfrm>
            <a:off x="839788" y="4268788"/>
            <a:ext cx="3932237" cy="1600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a:extLst>
              <a:ext uri="{FF2B5EF4-FFF2-40B4-BE49-F238E27FC236}">
                <a16:creationId xmlns:a16="http://schemas.microsoft.com/office/drawing/2014/main" id="{8CFB6314-44A2-4CBC-A147-5AB4DCABCE7D}"/>
              </a:ext>
            </a:extLst>
          </p:cNvPr>
          <p:cNvSpPr>
            <a:spLocks noGrp="1"/>
          </p:cNvSpPr>
          <p:nvPr>
            <p:ph type="dt" sz="half" idx="10"/>
          </p:nvPr>
        </p:nvSpPr>
        <p:spPr/>
        <p:txBody>
          <a:bodyPr/>
          <a:lstStyle/>
          <a:p>
            <a:fld id="{E753D9FB-1702-4303-994B-2C880491BE40}" type="datetimeFigureOut">
              <a:rPr lang="fr-FR" smtClean="0"/>
              <a:t>13/03/2018</a:t>
            </a:fld>
            <a:endParaRPr lang="fr-FR"/>
          </a:p>
        </p:txBody>
      </p:sp>
      <p:sp>
        <p:nvSpPr>
          <p:cNvPr id="6" name="Espace réservé du pied de page 5">
            <a:extLst>
              <a:ext uri="{FF2B5EF4-FFF2-40B4-BE49-F238E27FC236}">
                <a16:creationId xmlns:a16="http://schemas.microsoft.com/office/drawing/2014/main" id="{6088DD39-6690-48DE-9DAE-33D242981E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130956-E56F-4C77-831D-3AB823890F50}"/>
              </a:ext>
            </a:extLst>
          </p:cNvPr>
          <p:cNvSpPr>
            <a:spLocks noGrp="1"/>
          </p:cNvSpPr>
          <p:nvPr>
            <p:ph type="sldNum" sz="quarter" idx="12"/>
          </p:nvPr>
        </p:nvSpPr>
        <p:spPr/>
        <p:txBody>
          <a:bodyPr/>
          <a:lstStyle/>
          <a:p>
            <a:fld id="{55D6399E-4D31-46E7-933B-CF7A87AE2CC3}" type="slidenum">
              <a:rPr lang="fr-FR" smtClean="0"/>
              <a:t>‹N°›</a:t>
            </a:fld>
            <a:endParaRPr lang="fr-FR"/>
          </a:p>
        </p:txBody>
      </p:sp>
    </p:spTree>
    <p:extLst>
      <p:ext uri="{BB962C8B-B14F-4D97-AF65-F5344CB8AC3E}">
        <p14:creationId xmlns:p14="http://schemas.microsoft.com/office/powerpoint/2010/main" val="615593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5629642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897018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7139243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952641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ítulo, alíneas e fotografia">
    <p:spTree>
      <p:nvGrpSpPr>
        <p:cNvPr id="1" name=""/>
        <p:cNvGrpSpPr/>
        <p:nvPr/>
      </p:nvGrpSpPr>
      <p:grpSpPr>
        <a:xfrm>
          <a:off x="0" y="0"/>
          <a:ext cx="0" cy="0"/>
          <a:chOff x="0" y="0"/>
          <a:chExt cx="0" cy="0"/>
        </a:xfrm>
      </p:grpSpPr>
      <p:sp>
        <p:nvSpPr>
          <p:cNvPr id="71" name="Linha"/>
          <p:cNvSpPr/>
          <p:nvPr/>
        </p:nvSpPr>
        <p:spPr>
          <a:xfrm>
            <a:off x="535781" y="1384102"/>
            <a:ext cx="4756307" cy="94"/>
          </a:xfrm>
          <a:prstGeom prst="line">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72" name="Imagem"/>
          <p:cNvSpPr>
            <a:spLocks noGrp="1"/>
          </p:cNvSpPr>
          <p:nvPr>
            <p:ph type="pic" sz="half" idx="13"/>
          </p:nvPr>
        </p:nvSpPr>
        <p:spPr>
          <a:xfrm>
            <a:off x="7200549" y="0"/>
            <a:ext cx="4991451" cy="5615383"/>
          </a:xfrm>
          <a:prstGeom prst="rect">
            <a:avLst/>
          </a:prstGeom>
        </p:spPr>
        <p:txBody>
          <a:bodyPr lIns="91439" tIns="45719" rIns="91439" bIns="45719">
            <a:noAutofit/>
          </a:bodyPr>
          <a:lstStyle/>
          <a:p>
            <a:endParaRPr/>
          </a:p>
        </p:txBody>
      </p:sp>
      <p:sp>
        <p:nvSpPr>
          <p:cNvPr id="73" name="Texto do título"/>
          <p:cNvSpPr>
            <a:spLocks noGrp="1"/>
          </p:cNvSpPr>
          <p:nvPr>
            <p:ph type="title"/>
          </p:nvPr>
        </p:nvSpPr>
        <p:spPr>
          <a:xfrm>
            <a:off x="535781" y="232172"/>
            <a:ext cx="4762500" cy="982266"/>
          </a:xfrm>
          <a:prstGeom prst="rect">
            <a:avLst/>
          </a:prstGeom>
        </p:spPr>
        <p:txBody>
          <a:bodyPr/>
          <a:lstStyle/>
          <a:p>
            <a:r>
              <a:t>Texto do título</a:t>
            </a:r>
          </a:p>
        </p:txBody>
      </p:sp>
      <p:sp>
        <p:nvSpPr>
          <p:cNvPr id="74" name="Nível um…"/>
          <p:cNvSpPr>
            <a:spLocks noGrp="1"/>
          </p:cNvSpPr>
          <p:nvPr>
            <p:ph type="body" sz="half" idx="1"/>
          </p:nvPr>
        </p:nvSpPr>
        <p:spPr>
          <a:xfrm>
            <a:off x="535781" y="1562695"/>
            <a:ext cx="4762500" cy="4688086"/>
          </a:xfrm>
          <a:prstGeom prst="rect">
            <a:avLst/>
          </a:prstGeom>
        </p:spPr>
        <p:txBody>
          <a:bodyPr/>
          <a:lstStyle>
            <a:lvl1pPr marL="232164" indent="-232164">
              <a:spcBef>
                <a:spcPts val="2109"/>
              </a:spcBef>
              <a:defRPr sz="1828">
                <a:latin typeface="Helvetica Neue"/>
                <a:ea typeface="Helvetica Neue"/>
                <a:cs typeface="Helvetica Neue"/>
                <a:sym typeface="Helvetica Neue"/>
              </a:defRPr>
            </a:lvl1pPr>
            <a:lvl2pPr marL="464327" indent="-232164">
              <a:spcBef>
                <a:spcPts val="2109"/>
              </a:spcBef>
              <a:defRPr sz="1828">
                <a:latin typeface="Helvetica Neue"/>
                <a:ea typeface="Helvetica Neue"/>
                <a:cs typeface="Helvetica Neue"/>
                <a:sym typeface="Helvetica Neue"/>
              </a:defRPr>
            </a:lvl2pPr>
            <a:lvl3pPr marL="696491" indent="-232164">
              <a:spcBef>
                <a:spcPts val="2109"/>
              </a:spcBef>
              <a:defRPr sz="1828">
                <a:latin typeface="Helvetica Neue"/>
                <a:ea typeface="Helvetica Neue"/>
                <a:cs typeface="Helvetica Neue"/>
                <a:sym typeface="Helvetica Neue"/>
              </a:defRPr>
            </a:lvl3pPr>
            <a:lvl4pPr marL="928654" indent="-232164">
              <a:spcBef>
                <a:spcPts val="2109"/>
              </a:spcBef>
              <a:defRPr sz="1828">
                <a:latin typeface="Helvetica Neue"/>
                <a:ea typeface="Helvetica Neue"/>
                <a:cs typeface="Helvetica Neue"/>
                <a:sym typeface="Helvetica Neue"/>
              </a:defRPr>
            </a:lvl4pPr>
            <a:lvl5pPr marL="1160818" indent="-232164">
              <a:spcBef>
                <a:spcPts val="2109"/>
              </a:spcBef>
              <a:defRPr sz="1828">
                <a:latin typeface="Helvetica Neue"/>
                <a:ea typeface="Helvetica Neue"/>
                <a:cs typeface="Helvetica Neue"/>
                <a:sym typeface="Helvetica Neue"/>
              </a:defRPr>
            </a:lvl5pPr>
          </a:lstStyle>
          <a:p>
            <a:r>
              <a:t>Nível um</a:t>
            </a:r>
          </a:p>
          <a:p>
            <a:pPr lvl="1"/>
            <a:r>
              <a:t>Nível dois</a:t>
            </a:r>
          </a:p>
          <a:p>
            <a:pPr lvl="2"/>
            <a:r>
              <a:t>Nível três</a:t>
            </a:r>
          </a:p>
          <a:p>
            <a:pPr lvl="3"/>
            <a:r>
              <a:t>Nível quatro</a:t>
            </a:r>
          </a:p>
          <a:p>
            <a:pPr lvl="4"/>
            <a:r>
              <a:t>Nível cinco</a:t>
            </a:r>
          </a:p>
        </p:txBody>
      </p:sp>
      <p:pic>
        <p:nvPicPr>
          <p:cNvPr id="75" name="pasted-image.pdf" descr="pasted-image.pdf"/>
          <p:cNvPicPr>
            <a:picLocks noChangeAspect="1"/>
          </p:cNvPicPr>
          <p:nvPr/>
        </p:nvPicPr>
        <p:blipFill>
          <a:blip r:embed="rId2">
            <a:extLst/>
          </a:blip>
          <a:stretch>
            <a:fillRect/>
          </a:stretch>
        </p:blipFill>
        <p:spPr>
          <a:xfrm>
            <a:off x="4880815" y="6240444"/>
            <a:ext cx="2430371" cy="680333"/>
          </a:xfrm>
          <a:prstGeom prst="rect">
            <a:avLst/>
          </a:prstGeom>
          <a:ln w="12700">
            <a:miter lim="400000"/>
          </a:ln>
        </p:spPr>
      </p:pic>
      <p:sp>
        <p:nvSpPr>
          <p:cNvPr id="76" name="Número do diapositivo"/>
          <p:cNvSpPr>
            <a:spLocks noGrp="1"/>
          </p:cNvSpPr>
          <p:nvPr>
            <p:ph type="sldNum" sz="quarter" idx="2"/>
          </p:nvPr>
        </p:nvSpPr>
        <p:spPr>
          <a:xfrm>
            <a:off x="478822" y="6468594"/>
            <a:ext cx="292513" cy="210812"/>
          </a:xfrm>
          <a:prstGeom prst="rect">
            <a:avLst/>
          </a:prstGeom>
        </p:spPr>
        <p:txBody>
          <a:bodyPr/>
          <a:lstStyle>
            <a:lvl1pPr algn="l"/>
          </a:lstStyle>
          <a:p>
            <a:fld id="{86CB4B4D-7CA3-9044-876B-883B54F8677D}" type="slidenum">
              <a:t>‹N°›</a:t>
            </a:fld>
            <a:endParaRPr/>
          </a:p>
        </p:txBody>
      </p:sp>
    </p:spTree>
    <p:extLst>
      <p:ext uri="{BB962C8B-B14F-4D97-AF65-F5344CB8AC3E}">
        <p14:creationId xmlns:p14="http://schemas.microsoft.com/office/powerpoint/2010/main" val="211330473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elfolie auf Weiß">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96064" y="705468"/>
            <a:ext cx="9828869" cy="3566160"/>
          </a:xfrm>
        </p:spPr>
        <p:txBody>
          <a:bodyPr anchor="b">
            <a:normAutofit/>
          </a:bodyPr>
          <a:lstStyle>
            <a:lvl1pPr algn="l">
              <a:lnSpc>
                <a:spcPct val="85000"/>
              </a:lnSpc>
              <a:defRPr sz="7200" spc="-50" baseline="0">
                <a:solidFill>
                  <a:schemeClr val="tx1">
                    <a:lumMod val="95000"/>
                    <a:lumOff val="5000"/>
                  </a:schemeClr>
                </a:solidFill>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96064" y="4485301"/>
            <a:ext cx="9828869" cy="1143000"/>
          </a:xfrm>
        </p:spPr>
        <p:txBody>
          <a:bodyPr lIns="91440" rIns="91440">
            <a:normAutofit/>
          </a:bodyPr>
          <a:lstStyle>
            <a:lvl1pPr marL="0" indent="0" algn="l">
              <a:buNone/>
              <a:defRPr sz="2000" cap="all" spc="200" baseline="0">
                <a:solidFill>
                  <a:schemeClr val="tx2"/>
                </a:solidFill>
                <a:latin typeface="Trebuchet MS" panose="020B0603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696064" y="6446837"/>
            <a:ext cx="2472271" cy="365125"/>
          </a:xfrm>
        </p:spPr>
        <p:txBody>
          <a:bodyPr/>
          <a:lstStyle>
            <a:lvl1pPr>
              <a:defRPr>
                <a:latin typeface="Trebuchet MS" panose="020B0603020202020204" pitchFamily="34" charset="0"/>
              </a:defRPr>
            </a:lvl1pPr>
          </a:lstStyle>
          <a:p>
            <a:fld id="{4BDF68E2-58F2-4D09-BE8B-E3BD06533059}" type="datetimeFigureOut">
              <a:rPr lang="en-US" smtClean="0"/>
              <a:pPr/>
              <a:t>3/13/2018</a:t>
            </a:fld>
            <a:endParaRPr lang="en-US" dirty="0"/>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rebuchet MS" panose="020B060302020202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flipV="1">
            <a:off x="771435" y="4368918"/>
            <a:ext cx="9728098" cy="46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0883" y="218125"/>
            <a:ext cx="1027344" cy="849265"/>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794" y="4368918"/>
            <a:ext cx="798126" cy="829848"/>
          </a:xfrm>
          <a:prstGeom prst="rect">
            <a:avLst/>
          </a:prstGeom>
        </p:spPr>
      </p:pic>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6095" y="5283696"/>
            <a:ext cx="811825" cy="908720"/>
          </a:xfrm>
          <a:prstGeom prst="rect">
            <a:avLst/>
          </a:prstGeom>
        </p:spPr>
      </p:pic>
    </p:spTree>
    <p:extLst>
      <p:ext uri="{BB962C8B-B14F-4D97-AF65-F5344CB8AC3E}">
        <p14:creationId xmlns:p14="http://schemas.microsoft.com/office/powerpoint/2010/main" val="2806544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elfolie auf Fond">
    <p:bg>
      <p:bgPr>
        <a:solidFill>
          <a:srgbClr val="B4AEA8">
            <a:alpha val="20000"/>
          </a:srgbClr>
        </a:solidFill>
        <a:effectLst/>
      </p:bgPr>
    </p:bg>
    <p:spTree>
      <p:nvGrpSpPr>
        <p:cNvPr id="1" name=""/>
        <p:cNvGrpSpPr/>
        <p:nvPr/>
      </p:nvGrpSpPr>
      <p:grpSpPr>
        <a:xfrm>
          <a:off x="0" y="0"/>
          <a:ext cx="0" cy="0"/>
          <a:chOff x="0" y="0"/>
          <a:chExt cx="0" cy="0"/>
        </a:xfrm>
      </p:grpSpPr>
      <p:sp>
        <p:nvSpPr>
          <p:cNvPr id="13" name="Rechteck 12"/>
          <p:cNvSpPr/>
          <p:nvPr userDrawn="1"/>
        </p:nvSpPr>
        <p:spPr>
          <a:xfrm>
            <a:off x="10768084" y="0"/>
            <a:ext cx="1420756" cy="633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96064" y="705468"/>
            <a:ext cx="9828869" cy="3566160"/>
          </a:xfrm>
        </p:spPr>
        <p:txBody>
          <a:bodyPr anchor="b">
            <a:normAutofit/>
          </a:bodyPr>
          <a:lstStyle>
            <a:lvl1pPr algn="l">
              <a:lnSpc>
                <a:spcPct val="85000"/>
              </a:lnSpc>
              <a:defRPr sz="7200" spc="-50" baseline="0">
                <a:solidFill>
                  <a:schemeClr val="tx1">
                    <a:lumMod val="85000"/>
                    <a:lumOff val="15000"/>
                  </a:schemeClr>
                </a:solidFill>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96064" y="4485301"/>
            <a:ext cx="9828869" cy="1143000"/>
          </a:xfrm>
        </p:spPr>
        <p:txBody>
          <a:bodyPr lIns="91440" rIns="91440">
            <a:normAutofit/>
          </a:bodyPr>
          <a:lstStyle>
            <a:lvl1pPr marL="0" indent="0" algn="l">
              <a:buNone/>
              <a:defRPr sz="2000" cap="all" spc="200" baseline="0">
                <a:solidFill>
                  <a:schemeClr val="tx2"/>
                </a:solidFill>
                <a:latin typeface="Trebuchet MS" panose="020B0603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696064" y="6446837"/>
            <a:ext cx="2472271" cy="365125"/>
          </a:xfrm>
        </p:spPr>
        <p:txBody>
          <a:bodyPr/>
          <a:lstStyle>
            <a:lvl1pPr>
              <a:defRPr>
                <a:latin typeface="Trebuchet MS" panose="020B0603020202020204" pitchFamily="34" charset="0"/>
              </a:defRPr>
            </a:lvl1pPr>
          </a:lstStyle>
          <a:p>
            <a:fld id="{4BDF68E2-58F2-4D09-BE8B-E3BD06533059}" type="datetimeFigureOut">
              <a:rPr lang="en-US" smtClean="0"/>
              <a:pPr/>
              <a:t>3/13/2018</a:t>
            </a:fld>
            <a:endParaRPr lang="en-US" dirty="0"/>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rebuchet MS" panose="020B060302020202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flipV="1">
            <a:off x="771435" y="4368918"/>
            <a:ext cx="9728098" cy="46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0883" y="218125"/>
            <a:ext cx="1027344" cy="849265"/>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6146" y="4368918"/>
            <a:ext cx="798126" cy="829848"/>
          </a:xfrm>
          <a:prstGeom prst="rect">
            <a:avLst/>
          </a:prstGeom>
        </p:spPr>
      </p:pic>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32447" y="5283696"/>
            <a:ext cx="811825" cy="908720"/>
          </a:xfrm>
          <a:prstGeom prst="rect">
            <a:avLst/>
          </a:prstGeom>
        </p:spPr>
      </p:pic>
    </p:spTree>
    <p:extLst>
      <p:ext uri="{BB962C8B-B14F-4D97-AF65-F5344CB8AC3E}">
        <p14:creationId xmlns:p14="http://schemas.microsoft.com/office/powerpoint/2010/main" val="2462229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folie Kunde/Partner auf Weiß">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96064" y="705468"/>
            <a:ext cx="9828869" cy="3566160"/>
          </a:xfrm>
        </p:spPr>
        <p:txBody>
          <a:bodyPr anchor="b">
            <a:normAutofit/>
          </a:bodyPr>
          <a:lstStyle>
            <a:lvl1pPr algn="l">
              <a:lnSpc>
                <a:spcPct val="85000"/>
              </a:lnSpc>
              <a:defRPr sz="7200" spc="-50" baseline="0">
                <a:solidFill>
                  <a:schemeClr val="tx1">
                    <a:lumMod val="95000"/>
                    <a:lumOff val="5000"/>
                  </a:schemeClr>
                </a:solidFill>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96064" y="4485301"/>
            <a:ext cx="9828869" cy="1143000"/>
          </a:xfrm>
        </p:spPr>
        <p:txBody>
          <a:bodyPr lIns="91440" rIns="91440">
            <a:normAutofit/>
          </a:bodyPr>
          <a:lstStyle>
            <a:lvl1pPr marL="0" indent="0" algn="l">
              <a:buNone/>
              <a:defRPr sz="2000" cap="all" spc="200" baseline="0">
                <a:solidFill>
                  <a:schemeClr val="tx2"/>
                </a:solidFill>
                <a:latin typeface="Trebuchet MS" panose="020B0603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696064" y="6446837"/>
            <a:ext cx="2472271" cy="365125"/>
          </a:xfrm>
        </p:spPr>
        <p:txBody>
          <a:bodyPr/>
          <a:lstStyle>
            <a:lvl1pPr>
              <a:defRPr>
                <a:latin typeface="Trebuchet MS" panose="020B0603020202020204" pitchFamily="34" charset="0"/>
              </a:defRPr>
            </a:lvl1pPr>
          </a:lstStyle>
          <a:p>
            <a:fld id="{4BDF68E2-58F2-4D09-BE8B-E3BD06533059}" type="datetimeFigureOut">
              <a:rPr lang="en-US" smtClean="0"/>
              <a:pPr/>
              <a:t>3/13/2018</a:t>
            </a:fld>
            <a:endParaRPr lang="en-US" dirty="0"/>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rebuchet MS" panose="020B0603020202020204" pitchFamily="34" charset="0"/>
              </a:defRPr>
            </a:lvl1pPr>
          </a:lstStyle>
          <a:p>
            <a:fld id="{4FAB73BC-B049-4115-A692-8D63A059BFB8}" type="slidenum">
              <a:rPr lang="en-US" smtClean="0"/>
              <a:pPr/>
              <a:t>‹N°›</a:t>
            </a:fld>
            <a:endParaRPr lang="en-US" dirty="0"/>
          </a:p>
        </p:txBody>
      </p:sp>
      <p:cxnSp>
        <p:nvCxnSpPr>
          <p:cNvPr id="9" name="Straight Connector 8"/>
          <p:cNvCxnSpPr/>
          <p:nvPr/>
        </p:nvCxnSpPr>
        <p:spPr>
          <a:xfrm flipV="1">
            <a:off x="771435" y="4368918"/>
            <a:ext cx="9728098" cy="46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0883" y="218125"/>
            <a:ext cx="1027344" cy="849265"/>
          </a:xfrm>
          <a:prstGeom prst="rect">
            <a:avLst/>
          </a:prstGeom>
        </p:spPr>
      </p:pic>
      <p:sp>
        <p:nvSpPr>
          <p:cNvPr id="14" name="Bildplatzhalter 13"/>
          <p:cNvSpPr>
            <a:spLocks noGrp="1"/>
          </p:cNvSpPr>
          <p:nvPr>
            <p:ph type="pic" sz="quarter" idx="13" hasCustomPrompt="1"/>
          </p:nvPr>
        </p:nvSpPr>
        <p:spPr>
          <a:xfrm>
            <a:off x="10900883" y="1447148"/>
            <a:ext cx="1027344" cy="991252"/>
          </a:xfrm>
        </p:spPr>
        <p:txBody>
          <a:bodyPr/>
          <a:lstStyle>
            <a:lvl1pPr>
              <a:defRPr/>
            </a:lvl1pPr>
          </a:lstStyle>
          <a:p>
            <a:r>
              <a:rPr lang="de-DE" dirty="0" err="1"/>
              <a:t>PartnerLogo</a:t>
            </a:r>
            <a:endParaRPr lang="de-DE" dirty="0"/>
          </a:p>
        </p:txBody>
      </p:sp>
      <p:pic>
        <p:nvPicPr>
          <p:cNvPr id="15" name="Grafi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6146" y="4368918"/>
            <a:ext cx="798126" cy="829848"/>
          </a:xfrm>
          <a:prstGeom prst="rect">
            <a:avLst/>
          </a:prstGeom>
        </p:spPr>
      </p:pic>
      <p:pic>
        <p:nvPicPr>
          <p:cNvPr id="16" name="Grafik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32447" y="5283696"/>
            <a:ext cx="811825" cy="908720"/>
          </a:xfrm>
          <a:prstGeom prst="rect">
            <a:avLst/>
          </a:prstGeom>
        </p:spPr>
      </p:pic>
    </p:spTree>
    <p:extLst>
      <p:ext uri="{BB962C8B-B14F-4D97-AF65-F5344CB8AC3E}">
        <p14:creationId xmlns:p14="http://schemas.microsoft.com/office/powerpoint/2010/main" val="2297950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Inhalt auf weiß">
    <p:spTree>
      <p:nvGrpSpPr>
        <p:cNvPr id="1" name=""/>
        <p:cNvGrpSpPr/>
        <p:nvPr/>
      </p:nvGrpSpPr>
      <p:grpSpPr>
        <a:xfrm>
          <a:off x="0" y="0"/>
          <a:ext cx="0" cy="0"/>
          <a:chOff x="0" y="0"/>
          <a:chExt cx="0" cy="0"/>
        </a:xfrm>
      </p:grpSpPr>
      <p:sp>
        <p:nvSpPr>
          <p:cNvPr id="2" name="Title 1"/>
          <p:cNvSpPr>
            <a:spLocks noGrp="1"/>
          </p:cNvSpPr>
          <p:nvPr>
            <p:ph type="title"/>
          </p:nvPr>
        </p:nvSpPr>
        <p:spPr>
          <a:xfrm>
            <a:off x="687848" y="257595"/>
            <a:ext cx="9967452" cy="1450757"/>
          </a:xfrm>
        </p:spPr>
        <p:txBody>
          <a:bodyPr/>
          <a:lstStyle>
            <a:lvl1pPr marL="0">
              <a:defRPr>
                <a:latin typeface="Trebuchet MS" panose="020B0603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87848" y="1905000"/>
            <a:ext cx="9967452" cy="4267200"/>
          </a:xfrm>
        </p:spPr>
        <p:txBody>
          <a:bodyPr/>
          <a:lstStyle>
            <a:lvl2pPr marL="384048" indent="-182880">
              <a:buFont typeface="Wingdings" panose="05000000000000000000" pitchFamily="2" charset="2"/>
              <a:buChar char="§"/>
              <a:defRPr/>
            </a:lvl2pPr>
            <a:lvl3pPr marL="566928" indent="-18288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528FC5F6-F338-4AE4-BB23-26385BCFC423}" type="datetimeFigureOut">
              <a:rPr lang="en-US" dirty="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‹N°›</a:t>
            </a:fld>
            <a:endParaRPr lang="en-US" dirty="0"/>
          </a:p>
        </p:txBody>
      </p:sp>
    </p:spTree>
    <p:extLst>
      <p:ext uri="{BB962C8B-B14F-4D97-AF65-F5344CB8AC3E}">
        <p14:creationId xmlns:p14="http://schemas.microsoft.com/office/powerpoint/2010/main" val="32966203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Inhalt auf Fond">
    <p:bg>
      <p:bgPr>
        <a:solidFill>
          <a:srgbClr val="B4AEA8">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atin typeface="Trebuchet MS" panose="020B0603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87848" y="1917700"/>
            <a:ext cx="9776612" cy="4262016"/>
          </a:xfrm>
        </p:spPr>
        <p:txBody>
          <a:bodyPr/>
          <a:lstStyle>
            <a:lvl2pPr marL="384048" indent="-182880">
              <a:buFont typeface="Wingdings" panose="05000000000000000000" pitchFamily="2" charset="2"/>
              <a:buChar char="§"/>
              <a:defRPr/>
            </a:lvl2pPr>
            <a:lvl3pPr marL="566928" indent="-18288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fld id="{528FC5F6-F338-4AE4-BB23-26385BCFC423}" type="datetimeFigureOut">
              <a:rPr lang="en-US" dirty="0"/>
              <a:t>3/13/2018</a:t>
            </a:fld>
            <a:endParaRPr lang="en-US" dirty="0"/>
          </a:p>
        </p:txBody>
      </p:sp>
      <p:sp>
        <p:nvSpPr>
          <p:cNvPr id="8" name="Rechteck 7"/>
          <p:cNvSpPr/>
          <p:nvPr userDrawn="1"/>
        </p:nvSpPr>
        <p:spPr>
          <a:xfrm>
            <a:off x="10771244" y="0"/>
            <a:ext cx="1420756" cy="633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‹N°›</a:t>
            </a:fld>
            <a:endParaRPr lang="en-US"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090" y="4368918"/>
            <a:ext cx="798126" cy="829848"/>
          </a:xfrm>
          <a:prstGeom prst="rect">
            <a:avLst/>
          </a:prstGeom>
        </p:spPr>
      </p:pic>
      <p:pic>
        <p:nvPicPr>
          <p:cNvPr id="11" name="Grafik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73391" y="5283696"/>
            <a:ext cx="811825" cy="908720"/>
          </a:xfrm>
          <a:prstGeom prst="rect">
            <a:avLst/>
          </a:prstGeom>
        </p:spPr>
      </p:pic>
    </p:spTree>
    <p:extLst>
      <p:ext uri="{BB962C8B-B14F-4D97-AF65-F5344CB8AC3E}">
        <p14:creationId xmlns:p14="http://schemas.microsoft.com/office/powerpoint/2010/main" val="4344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0.xml"/><Relationship Id="rId1" Type="http://schemas.openxmlformats.org/officeDocument/2006/relationships/slideLayout" Target="../slideLayouts/slideLayout110.xml"/><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9.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8.jpeg"/><Relationship Id="rId2" Type="http://schemas.openxmlformats.org/officeDocument/2006/relationships/slideLayout" Target="../slideLayouts/slideLayout96.xml"/><Relationship Id="rId16"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10.jpe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2363983-3E94-43C8-81C7-3BEC1D42874E}"/>
              </a:ext>
            </a:extLst>
          </p:cNvPr>
          <p:cNvSpPr>
            <a:spLocks noGrp="1"/>
          </p:cNvSpPr>
          <p:nvPr>
            <p:ph type="title"/>
          </p:nvPr>
        </p:nvSpPr>
        <p:spPr>
          <a:xfrm>
            <a:off x="838200" y="2371197"/>
            <a:ext cx="10515600" cy="872373"/>
          </a:xfrm>
          <a:prstGeom prst="rect">
            <a:avLst/>
          </a:prstGeom>
        </p:spPr>
        <p:txBody>
          <a:bodyPr vert="horz" lIns="91440" tIns="45720" rIns="91440" bIns="45720" rtlCol="0" anchor="ctr">
            <a:normAutofit/>
          </a:bodyPr>
          <a:lstStyle/>
          <a:p>
            <a:r>
              <a:rPr lang="en-GB" dirty="0"/>
              <a:t>TITLE</a:t>
            </a:r>
            <a:endParaRPr lang="fr-FR" dirty="0"/>
          </a:p>
        </p:txBody>
      </p:sp>
      <p:sp>
        <p:nvSpPr>
          <p:cNvPr id="3" name="Espace réservé du texte 2">
            <a:extLst>
              <a:ext uri="{FF2B5EF4-FFF2-40B4-BE49-F238E27FC236}">
                <a16:creationId xmlns:a16="http://schemas.microsoft.com/office/drawing/2014/main" id="{9442AEA4-4FE8-4796-B10F-A42932D0EF9A}"/>
              </a:ext>
            </a:extLst>
          </p:cNvPr>
          <p:cNvSpPr>
            <a:spLocks noGrp="1"/>
          </p:cNvSpPr>
          <p:nvPr>
            <p:ph type="body" idx="1"/>
          </p:nvPr>
        </p:nvSpPr>
        <p:spPr>
          <a:xfrm>
            <a:off x="838200" y="3341716"/>
            <a:ext cx="10515600" cy="2835247"/>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7BD01BF-D455-45CD-A206-6492E0586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3D9FB-1702-4303-994B-2C880491BE40}" type="datetimeFigureOut">
              <a:rPr lang="fr-FR" smtClean="0"/>
              <a:t>13/03/2018</a:t>
            </a:fld>
            <a:endParaRPr lang="fr-FR"/>
          </a:p>
        </p:txBody>
      </p:sp>
      <p:sp>
        <p:nvSpPr>
          <p:cNvPr id="5" name="Espace réservé du pied de page 4">
            <a:extLst>
              <a:ext uri="{FF2B5EF4-FFF2-40B4-BE49-F238E27FC236}">
                <a16:creationId xmlns:a16="http://schemas.microsoft.com/office/drawing/2014/main" id="{F131DE1D-3594-4ED4-A655-278DDFE0B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4C0EF31-856B-43B8-A7A6-7BEF6159E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6399E-4D31-46E7-933B-CF7A87AE2CC3}" type="slidenum">
              <a:rPr lang="fr-FR" smtClean="0"/>
              <a:t>‹N°›</a:t>
            </a:fld>
            <a:endParaRPr lang="fr-FR"/>
          </a:p>
        </p:txBody>
      </p:sp>
      <p:pic>
        <p:nvPicPr>
          <p:cNvPr id="7" name="Image 6">
            <a:extLst>
              <a:ext uri="{FF2B5EF4-FFF2-40B4-BE49-F238E27FC236}">
                <a16:creationId xmlns:a16="http://schemas.microsoft.com/office/drawing/2014/main" id="{1709D49A-BF02-41D5-9B64-647C4FC21C6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34106"/>
          <a:stretch/>
        </p:blipFill>
        <p:spPr>
          <a:xfrm>
            <a:off x="6435634" y="106338"/>
            <a:ext cx="4984585" cy="1555530"/>
          </a:xfrm>
          <a:prstGeom prst="rect">
            <a:avLst/>
          </a:prstGeom>
        </p:spPr>
      </p:pic>
      <p:pic>
        <p:nvPicPr>
          <p:cNvPr id="8" name="Image 7">
            <a:extLst>
              <a:ext uri="{FF2B5EF4-FFF2-40B4-BE49-F238E27FC236}">
                <a16:creationId xmlns:a16="http://schemas.microsoft.com/office/drawing/2014/main" id="{6B10A9A7-1C5E-4716-8433-F3752AC55E46}"/>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saturation sat="95000"/>
                    </a14:imgEffect>
                  </a14:imgLayer>
                </a14:imgProps>
              </a:ext>
              <a:ext uri="{28A0092B-C50C-407E-A947-70E740481C1C}">
                <a14:useLocalDpi xmlns:a14="http://schemas.microsoft.com/office/drawing/2010/main" val="0"/>
              </a:ext>
            </a:extLst>
          </a:blip>
          <a:srcRect t="36572"/>
          <a:stretch/>
        </p:blipFill>
        <p:spPr>
          <a:xfrm>
            <a:off x="0" y="2508068"/>
            <a:ext cx="12192000" cy="4349931"/>
          </a:xfrm>
          <a:prstGeom prst="rect">
            <a:avLst/>
          </a:prstGeom>
          <a:blipFill dpi="0" rotWithShape="1">
            <a:blip r:embed="rId16"/>
            <a:srcRect/>
            <a:tile tx="0" ty="0" sx="100000" sy="100000" flip="none" algn="tl"/>
          </a:blipFill>
        </p:spPr>
      </p:pic>
      <p:pic>
        <p:nvPicPr>
          <p:cNvPr id="10" name="Image 9">
            <a:extLst>
              <a:ext uri="{FF2B5EF4-FFF2-40B4-BE49-F238E27FC236}">
                <a16:creationId xmlns:a16="http://schemas.microsoft.com/office/drawing/2014/main" id="{12F946BC-F505-4B5F-8014-36A08F37555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79786"/>
          <a:stretch/>
        </p:blipFill>
        <p:spPr>
          <a:xfrm>
            <a:off x="675986" y="136525"/>
            <a:ext cx="1718871" cy="1748569"/>
          </a:xfrm>
          <a:prstGeom prst="rect">
            <a:avLst/>
          </a:prstGeom>
        </p:spPr>
      </p:pic>
      <p:sp>
        <p:nvSpPr>
          <p:cNvPr id="9" name="Rectangle 8"/>
          <p:cNvSpPr/>
          <p:nvPr userDrawn="1"/>
        </p:nvSpPr>
        <p:spPr>
          <a:xfrm>
            <a:off x="4663440" y="3447288"/>
            <a:ext cx="2926080" cy="3118104"/>
          </a:xfrm>
          <a:prstGeom prst="rect">
            <a:avLst/>
          </a:prstGeom>
          <a:solidFill>
            <a:schemeClr val="bg1">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634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rgbClr val="8B82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platzhalter 2"/>
          <p:cNvSpPr>
            <a:spLocks noGrp="1"/>
          </p:cNvSpPr>
          <p:nvPr>
            <p:ph type="body" idx="1"/>
          </p:nvPr>
        </p:nvSpPr>
        <p:spPr>
          <a:xfrm>
            <a:off x="838200" y="646176"/>
            <a:ext cx="9805416" cy="5530787"/>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0"/>
            <a:endParaRPr lang="de-DE" dirty="0"/>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47FEE-3083-4C7E-A4DB-3EF8F9CD7984}" type="datetimeFigureOut">
              <a:rPr lang="de-DE" smtClean="0"/>
              <a:t>13.03.2018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0BB16-85B7-4008-A68C-BDF450E37703}" type="slidenum">
              <a:rPr lang="de-DE" smtClean="0"/>
              <a:t>‹N°›</a:t>
            </a:fld>
            <a:endParaRPr lang="de-DE"/>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sp>
        <p:nvSpPr>
          <p:cNvPr id="13" name="Rectangle 7"/>
          <p:cNvSpPr/>
          <p:nvPr userDrawn="1"/>
        </p:nvSpPr>
        <p:spPr>
          <a:xfrm>
            <a:off x="15" y="6334316"/>
            <a:ext cx="12188825" cy="64008"/>
          </a:xfrm>
          <a:prstGeom prst="rect">
            <a:avLst/>
          </a:prstGeom>
          <a:solidFill>
            <a:srgbClr val="133C8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87090" y="4368918"/>
            <a:ext cx="798126" cy="829848"/>
          </a:xfrm>
          <a:prstGeom prst="rect">
            <a:avLst/>
          </a:prstGeom>
        </p:spPr>
      </p:pic>
      <p:pic>
        <p:nvPicPr>
          <p:cNvPr id="15" name="Grafik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73391" y="5283696"/>
            <a:ext cx="811825" cy="908720"/>
          </a:xfrm>
          <a:prstGeom prst="rect">
            <a:avLst/>
          </a:prstGeom>
        </p:spPr>
      </p:pic>
      <p:sp>
        <p:nvSpPr>
          <p:cNvPr id="16" name="Date Placeholder 3"/>
          <p:cNvSpPr txBox="1">
            <a:spLocks/>
          </p:cNvSpPr>
          <p:nvPr userDrawn="1"/>
        </p:nvSpPr>
        <p:spPr>
          <a:xfrm>
            <a:off x="720603" y="6464721"/>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8624D31-43A5-475A-80CF-332C9F6DCF35}"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3/13/2018</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Slide Number Placeholder 5"/>
          <p:cNvSpPr txBox="1">
            <a:spLocks/>
          </p:cNvSpPr>
          <p:nvPr userDrawn="1"/>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429136"/>
      </p:ext>
    </p:extLst>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effectLst/>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CustomShape 1"/>
          <p:cNvSpPr/>
          <p:nvPr/>
        </p:nvSpPr>
        <p:spPr>
          <a:xfrm rot="1227600">
            <a:off x="-6092574" y="-1249516"/>
            <a:ext cx="17674256" cy="6880503"/>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9" name="PlaceHolder 2"/>
          <p:cNvSpPr>
            <a:spLocks noGrp="1"/>
          </p:cNvSpPr>
          <p:nvPr>
            <p:ph type="title"/>
          </p:nvPr>
        </p:nvSpPr>
        <p:spPr>
          <a:xfrm>
            <a:off x="609562" y="983675"/>
            <a:ext cx="7371349" cy="769109"/>
          </a:xfrm>
          <a:prstGeom prst="rect">
            <a:avLst/>
          </a:prstGeom>
        </p:spPr>
        <p:txBody>
          <a:bodyPr lIns="0" tIns="0" rIns="0" bIns="0" anchor="ctr"/>
          <a:lstStyle/>
          <a:p>
            <a:r>
              <a:rPr lang="en-US" sz="3992" b="0" strike="noStrike" spc="-1">
                <a:solidFill>
                  <a:srgbClr val="FFFFFF"/>
                </a:solidFill>
                <a:uFill>
                  <a:solidFill>
                    <a:srgbClr val="FFFFFF"/>
                  </a:solidFill>
                </a:uFill>
                <a:latin typeface="Arial"/>
              </a:rPr>
              <a:t>Format des Titeltextes durch Klicken bearbeiten</a:t>
            </a:r>
          </a:p>
        </p:txBody>
      </p:sp>
      <p:sp>
        <p:nvSpPr>
          <p:cNvPr id="2" name="PlaceHolder 3"/>
          <p:cNvSpPr>
            <a:spLocks noGrp="1"/>
          </p:cNvSpPr>
          <p:nvPr>
            <p:ph type="body"/>
          </p:nvPr>
        </p:nvSpPr>
        <p:spPr>
          <a:xfrm>
            <a:off x="609562" y="2066633"/>
            <a:ext cx="10971684" cy="2975520"/>
          </a:xfrm>
          <a:prstGeom prst="rect">
            <a:avLst/>
          </a:prstGeom>
        </p:spPr>
        <p:txBody>
          <a:bodyPr lIns="0" tIns="0" rIns="0" bIns="0"/>
          <a:lstStyle/>
          <a:p>
            <a:pPr marL="576000" indent="-288000">
              <a:buClr>
                <a:srgbClr val="FF7F00"/>
              </a:buClr>
              <a:buSzPct val="45000"/>
              <a:buFont typeface="Wingdings" charset="2"/>
              <a:buChar char=""/>
            </a:pPr>
            <a:r>
              <a:rPr lang="en-US" sz="2903" b="0" strike="noStrike" spc="-1">
                <a:solidFill>
                  <a:srgbClr val="FFFFFF"/>
                </a:solidFill>
                <a:uFill>
                  <a:solidFill>
                    <a:srgbClr val="FFFFFF"/>
                  </a:solidFill>
                </a:uFill>
                <a:latin typeface="Arial"/>
              </a:rPr>
              <a:t>Format des Gliederungstextes durch Klicken bearbeiten</a:t>
            </a:r>
          </a:p>
          <a:p>
            <a:pPr marL="783821" lvl="1" indent="-261274">
              <a:buClr>
                <a:srgbClr val="FF7F00"/>
              </a:buClr>
              <a:buSzPct val="45000"/>
              <a:buFont typeface="Wingdings" charset="2"/>
              <a:buChar char=""/>
            </a:pPr>
            <a:r>
              <a:rPr lang="en-US" sz="2540" b="0" strike="noStrike" spc="-1">
                <a:solidFill>
                  <a:srgbClr val="FFFFFF"/>
                </a:solidFill>
                <a:uFill>
                  <a:solidFill>
                    <a:srgbClr val="FFFFFF"/>
                  </a:solidFill>
                </a:uFill>
                <a:latin typeface="Arial"/>
              </a:rPr>
              <a:t>Zweite Gliederungsebene</a:t>
            </a:r>
          </a:p>
          <a:p>
            <a:pPr marL="1045094" lvl="2" indent="-261274">
              <a:buClr>
                <a:srgbClr val="FF7F00"/>
              </a:buClr>
              <a:buSzPct val="45000"/>
              <a:buFont typeface="Wingdings" charset="2"/>
              <a:buChar char=""/>
            </a:pPr>
            <a:r>
              <a:rPr lang="en-US" sz="2177" b="0" strike="noStrike" spc="-1">
                <a:solidFill>
                  <a:srgbClr val="FFFFFF"/>
                </a:solidFill>
                <a:uFill>
                  <a:solidFill>
                    <a:srgbClr val="FFFFFF"/>
                  </a:solidFill>
                </a:uFill>
                <a:latin typeface="Arial"/>
              </a:rPr>
              <a:t>Dritte Gliederungsebene</a:t>
            </a:r>
          </a:p>
          <a:p>
            <a:pPr marL="1306368" lvl="3" indent="-261274">
              <a:buClr>
                <a:srgbClr val="FF7F00"/>
              </a:buClr>
              <a:buSzPct val="45000"/>
              <a:buFont typeface="Wingdings" charset="2"/>
              <a:buChar char=""/>
            </a:pPr>
            <a:r>
              <a:rPr lang="en-US" sz="1814" b="0" strike="noStrike" spc="-1">
                <a:solidFill>
                  <a:srgbClr val="FFFFFF"/>
                </a:solidFill>
                <a:uFill>
                  <a:solidFill>
                    <a:srgbClr val="FFFFFF"/>
                  </a:solidFill>
                </a:uFill>
                <a:latin typeface="Arial"/>
              </a:rPr>
              <a:t>Vierte Gliederungsebene</a:t>
            </a:r>
          </a:p>
          <a:p>
            <a:pPr marL="1567642" lvl="4" indent="-261274">
              <a:buClr>
                <a:srgbClr val="FF7F00"/>
              </a:buClr>
              <a:buSzPct val="45000"/>
              <a:buFont typeface="Wingdings" charset="2"/>
              <a:buChar char=""/>
            </a:pPr>
            <a:r>
              <a:rPr lang="en-US" sz="1814" b="0" strike="noStrike" spc="-1">
                <a:solidFill>
                  <a:srgbClr val="FFFFFF"/>
                </a:solidFill>
                <a:uFill>
                  <a:solidFill>
                    <a:srgbClr val="FFFFFF"/>
                  </a:solidFill>
                </a:uFill>
                <a:latin typeface="Arial"/>
              </a:rPr>
              <a:t>Fünfte Gliederungsebene</a:t>
            </a:r>
          </a:p>
          <a:p>
            <a:pPr marL="1828915" lvl="5" indent="-261274">
              <a:buClr>
                <a:srgbClr val="FF7F00"/>
              </a:buClr>
              <a:buSzPct val="45000"/>
              <a:buFont typeface="Wingdings" charset="2"/>
              <a:buChar char=""/>
            </a:pPr>
            <a:r>
              <a:rPr lang="en-US" sz="1814" b="0" strike="noStrike" spc="-1">
                <a:solidFill>
                  <a:srgbClr val="FFFFFF"/>
                </a:solidFill>
                <a:uFill>
                  <a:solidFill>
                    <a:srgbClr val="FFFFFF"/>
                  </a:solidFill>
                </a:uFill>
                <a:latin typeface="Arial"/>
              </a:rPr>
              <a:t>Sechste Gliederungsebene</a:t>
            </a:r>
          </a:p>
          <a:p>
            <a:pPr marL="2090189" lvl="6" indent="-261274">
              <a:buClr>
                <a:srgbClr val="FF7F00"/>
              </a:buClr>
              <a:buSzPct val="45000"/>
              <a:buFont typeface="Wingdings" charset="2"/>
              <a:buChar char=""/>
            </a:pPr>
            <a:r>
              <a:rPr lang="en-US" sz="1814" b="0" strike="noStrike" spc="-1">
                <a:solidFill>
                  <a:srgbClr val="FFFFFF"/>
                </a:solidFill>
                <a:uFill>
                  <a:solidFill>
                    <a:srgbClr val="FFFFFF"/>
                  </a:solidFill>
                </a:uFill>
                <a:latin typeface="Arial"/>
              </a:rPr>
              <a:t>Siebte Gliederungsebene</a:t>
            </a:r>
          </a:p>
        </p:txBody>
      </p:sp>
      <p:sp>
        <p:nvSpPr>
          <p:cNvPr id="3" name="CustomShape 4"/>
          <p:cNvSpPr/>
          <p:nvPr/>
        </p:nvSpPr>
        <p:spPr>
          <a:xfrm rot="1227600">
            <a:off x="-5872696" y="-1182893"/>
            <a:ext cx="17674256" cy="6880503"/>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4" name="CustomShape 5"/>
          <p:cNvSpPr/>
          <p:nvPr/>
        </p:nvSpPr>
        <p:spPr>
          <a:xfrm>
            <a:off x="9952409" y="5054563"/>
            <a:ext cx="1828687" cy="1371659"/>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5" name="CustomShape 6"/>
          <p:cNvSpPr/>
          <p:nvPr/>
        </p:nvSpPr>
        <p:spPr>
          <a:xfrm>
            <a:off x="9864022" y="5142741"/>
            <a:ext cx="174161" cy="130634"/>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 name="CustomShape 7"/>
          <p:cNvSpPr/>
          <p:nvPr/>
        </p:nvSpPr>
        <p:spPr>
          <a:xfrm>
            <a:off x="10038184" y="5068606"/>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7" name="CustomShape 8"/>
          <p:cNvSpPr/>
          <p:nvPr/>
        </p:nvSpPr>
        <p:spPr>
          <a:xfrm>
            <a:off x="10086948" y="6172465"/>
            <a:ext cx="175467" cy="133247"/>
          </a:xfrm>
          <a:prstGeom prst="ellipse">
            <a:avLst/>
          </a:prstGeom>
          <a:solidFill>
            <a:srgbClr val="FF9900"/>
          </a:solidFill>
          <a:ln>
            <a:solidFill>
              <a:srgbClr val="FF9900"/>
            </a:solidFill>
          </a:ln>
        </p:spPr>
        <p:style>
          <a:lnRef idx="0">
            <a:scrgbClr r="0" g="0" b="0"/>
          </a:lnRef>
          <a:fillRef idx="0">
            <a:scrgbClr r="0" g="0" b="0"/>
          </a:fillRef>
          <a:effectRef idx="0">
            <a:scrgbClr r="0" g="0" b="0"/>
          </a:effectRef>
          <a:fontRef idx="minor"/>
        </p:style>
      </p:sp>
      <p:sp>
        <p:nvSpPr>
          <p:cNvPr id="8" name="CustomShape 9"/>
          <p:cNvSpPr/>
          <p:nvPr/>
        </p:nvSpPr>
        <p:spPr>
          <a:xfrm>
            <a:off x="10226712" y="6332166"/>
            <a:ext cx="92305" cy="69889"/>
          </a:xfrm>
          <a:prstGeom prst="ellipse">
            <a:avLst/>
          </a:prstGeom>
          <a:solidFill>
            <a:srgbClr val="FF9900"/>
          </a:solidFill>
          <a:ln>
            <a:solidFill>
              <a:srgbClr val="FF9900"/>
            </a:solidFill>
          </a:ln>
        </p:spPr>
        <p:style>
          <a:lnRef idx="0">
            <a:scrgbClr r="0" g="0" b="0"/>
          </a:lnRef>
          <a:fillRef idx="0">
            <a:scrgbClr r="0" g="0" b="0"/>
          </a:fillRef>
          <a:effectRef idx="0">
            <a:scrgbClr r="0" g="0" b="0"/>
          </a:effectRef>
          <a:fontRef idx="minor"/>
        </p:style>
      </p:sp>
      <p:sp>
        <p:nvSpPr>
          <p:cNvPr id="9" name="CustomShape 10"/>
          <p:cNvSpPr/>
          <p:nvPr/>
        </p:nvSpPr>
        <p:spPr>
          <a:xfrm>
            <a:off x="11587342" y="6163647"/>
            <a:ext cx="217701" cy="163293"/>
          </a:xfrm>
          <a:prstGeom prst="ellipse">
            <a:avLst/>
          </a:prstGeom>
          <a:solidFill>
            <a:srgbClr val="FF9900"/>
          </a:solidFill>
          <a:ln>
            <a:solidFill>
              <a:srgbClr val="FF9900"/>
            </a:solidFill>
          </a:ln>
        </p:spPr>
        <p:style>
          <a:lnRef idx="0">
            <a:scrgbClr r="0" g="0" b="0"/>
          </a:lnRef>
          <a:fillRef idx="0">
            <a:scrgbClr r="0" g="0" b="0"/>
          </a:fillRef>
          <a:effectRef idx="0">
            <a:scrgbClr r="0" g="0" b="0"/>
          </a:effectRef>
          <a:fontRef idx="minor"/>
        </p:style>
      </p:sp>
      <p:sp>
        <p:nvSpPr>
          <p:cNvPr id="10" name="CustomShape 11"/>
          <p:cNvSpPr/>
          <p:nvPr/>
        </p:nvSpPr>
        <p:spPr>
          <a:xfrm>
            <a:off x="11828554" y="6098330"/>
            <a:ext cx="94918" cy="78707"/>
          </a:xfrm>
          <a:prstGeom prst="ellipse">
            <a:avLst/>
          </a:prstGeom>
          <a:solidFill>
            <a:srgbClr val="FF9900"/>
          </a:solidFill>
          <a:ln>
            <a:solidFill>
              <a:srgbClr val="FF9900"/>
            </a:solidFill>
          </a:ln>
        </p:spPr>
        <p:style>
          <a:lnRef idx="0">
            <a:scrgbClr r="0" g="0" b="0"/>
          </a:lnRef>
          <a:fillRef idx="0">
            <a:scrgbClr r="0" g="0" b="0"/>
          </a:fillRef>
          <a:effectRef idx="0">
            <a:scrgbClr r="0" g="0" b="0"/>
          </a:effectRef>
          <a:fontRef idx="minor"/>
        </p:style>
      </p:sp>
      <p:sp>
        <p:nvSpPr>
          <p:cNvPr id="11" name="CustomShape 12"/>
          <p:cNvSpPr/>
          <p:nvPr/>
        </p:nvSpPr>
        <p:spPr>
          <a:xfrm>
            <a:off x="10555440" y="377859"/>
            <a:ext cx="825957" cy="61953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 name="CustomShape 13"/>
          <p:cNvSpPr/>
          <p:nvPr/>
        </p:nvSpPr>
        <p:spPr>
          <a:xfrm>
            <a:off x="11280819" y="301439"/>
            <a:ext cx="61827" cy="4768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 name="CustomShape 14"/>
          <p:cNvSpPr/>
          <p:nvPr/>
        </p:nvSpPr>
        <p:spPr>
          <a:xfrm>
            <a:off x="11498956" y="543438"/>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 name="CustomShape 15"/>
          <p:cNvSpPr/>
          <p:nvPr/>
        </p:nvSpPr>
        <p:spPr>
          <a:xfrm>
            <a:off x="11455415" y="674072"/>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 name="CustomShape 16"/>
          <p:cNvSpPr/>
          <p:nvPr/>
        </p:nvSpPr>
        <p:spPr>
          <a:xfrm>
            <a:off x="11020449" y="1000985"/>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 name="CustomShape 17"/>
          <p:cNvSpPr/>
          <p:nvPr/>
        </p:nvSpPr>
        <p:spPr>
          <a:xfrm>
            <a:off x="10802313" y="1085570"/>
            <a:ext cx="61827" cy="4768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pic>
        <p:nvPicPr>
          <p:cNvPr id="17" name="Grafik 16"/>
          <p:cNvPicPr/>
          <p:nvPr/>
        </p:nvPicPr>
        <p:blipFill>
          <a:blip r:embed="rId14"/>
          <a:stretch/>
        </p:blipFill>
        <p:spPr>
          <a:xfrm>
            <a:off x="10070403" y="5492841"/>
            <a:ext cx="1536968" cy="489552"/>
          </a:xfrm>
          <a:prstGeom prst="rect">
            <a:avLst/>
          </a:prstGeom>
          <a:ln>
            <a:noFill/>
          </a:ln>
        </p:spPr>
      </p:pic>
    </p:spTree>
    <p:extLst>
      <p:ext uri="{BB962C8B-B14F-4D97-AF65-F5344CB8AC3E}">
        <p14:creationId xmlns:p14="http://schemas.microsoft.com/office/powerpoint/2010/main" val="4245408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522547" indent="-261274" algn="l" defTabSz="829544" rtl="0" eaLnBrk="1" latinLnBrk="0" hangingPunct="1">
        <a:lnSpc>
          <a:spcPct val="90000"/>
        </a:lnSpc>
        <a:spcBef>
          <a:spcPts val="907"/>
        </a:spcBef>
        <a:buClr>
          <a:srgbClr val="FF7F00"/>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 name="CustomShape 1"/>
          <p:cNvSpPr/>
          <p:nvPr/>
        </p:nvSpPr>
        <p:spPr>
          <a:xfrm rot="1227600">
            <a:off x="-6996032" y="-2484336"/>
            <a:ext cx="12119838" cy="4951689"/>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08" name="CustomShape 2"/>
          <p:cNvSpPr/>
          <p:nvPr/>
        </p:nvSpPr>
        <p:spPr>
          <a:xfrm rot="1227600">
            <a:off x="-9723388" y="-3384405"/>
            <a:ext cx="16767315" cy="6735825"/>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09" name="CustomShape 3"/>
          <p:cNvSpPr/>
          <p:nvPr/>
        </p:nvSpPr>
        <p:spPr>
          <a:xfrm rot="1227600">
            <a:off x="-10722634" y="-3648613"/>
            <a:ext cx="22463673" cy="9156150"/>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10" name="CustomShape 4"/>
          <p:cNvSpPr/>
          <p:nvPr/>
        </p:nvSpPr>
        <p:spPr>
          <a:xfrm rot="1227600">
            <a:off x="-7724895" y="-2865134"/>
            <a:ext cx="17573243" cy="7592132"/>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11" name="PlaceHolder 5"/>
          <p:cNvSpPr>
            <a:spLocks noGrp="1"/>
          </p:cNvSpPr>
          <p:nvPr>
            <p:ph type="title"/>
          </p:nvPr>
        </p:nvSpPr>
        <p:spPr>
          <a:xfrm>
            <a:off x="609562" y="273352"/>
            <a:ext cx="10971684" cy="1145009"/>
          </a:xfrm>
          <a:prstGeom prst="rect">
            <a:avLst/>
          </a:prstGeom>
        </p:spPr>
        <p:txBody>
          <a:bodyPr lIns="0" tIns="0" rIns="0" bIns="0" anchor="ctr"/>
          <a:lstStyle/>
          <a:p>
            <a:pPr algn="ctr"/>
            <a:r>
              <a:rPr lang="en-US" sz="3992" b="0" strike="noStrike" spc="-1">
                <a:solidFill>
                  <a:srgbClr val="FFFFFF"/>
                </a:solidFill>
                <a:uFill>
                  <a:solidFill>
                    <a:srgbClr val="FFFFFF"/>
                  </a:solidFill>
                </a:uFill>
                <a:latin typeface="Arial"/>
              </a:rPr>
              <a:t>Format des Titeltextes durch Klicken bearbeiten</a:t>
            </a:r>
          </a:p>
        </p:txBody>
      </p:sp>
      <p:sp>
        <p:nvSpPr>
          <p:cNvPr id="112" name="PlaceHolder 6"/>
          <p:cNvSpPr>
            <a:spLocks noGrp="1"/>
          </p:cNvSpPr>
          <p:nvPr>
            <p:ph type="body"/>
          </p:nvPr>
        </p:nvSpPr>
        <p:spPr>
          <a:xfrm>
            <a:off x="609562" y="1604841"/>
            <a:ext cx="10971684" cy="3977484"/>
          </a:xfrm>
          <a:prstGeom prst="rect">
            <a:avLst/>
          </a:prstGeom>
        </p:spPr>
        <p:txBody>
          <a:bodyPr lIns="0" tIns="0" rIns="0" bIns="0"/>
          <a:lstStyle/>
          <a:p>
            <a:pPr marL="432000" indent="-324000">
              <a:buClr>
                <a:srgbClr val="FFFFFF"/>
              </a:buClr>
              <a:buSzPct val="45000"/>
              <a:buFont typeface="Wingdings" charset="2"/>
              <a:buChar char=""/>
            </a:pPr>
            <a:r>
              <a:rPr lang="en-US" sz="2903" b="0" strike="noStrike" spc="-1">
                <a:solidFill>
                  <a:srgbClr val="FFFFFF"/>
                </a:solidFill>
                <a:uFill>
                  <a:solidFill>
                    <a:srgbClr val="FFFFFF"/>
                  </a:solidFill>
                </a:uFill>
                <a:latin typeface="Arial"/>
              </a:rPr>
              <a:t>Format des Gliederungstextes durch Klicken bearbeiten</a:t>
            </a:r>
          </a:p>
          <a:p>
            <a:pPr marL="783821" lvl="1" indent="-293933">
              <a:buClr>
                <a:srgbClr val="FFFFFF"/>
              </a:buClr>
              <a:buSzPct val="75000"/>
              <a:buFont typeface="Symbol" charset="2"/>
              <a:buChar char=""/>
            </a:pPr>
            <a:r>
              <a:rPr lang="en-US" sz="2540" b="0" strike="noStrike" spc="-1">
                <a:solidFill>
                  <a:srgbClr val="FFFFFF"/>
                </a:solidFill>
                <a:uFill>
                  <a:solidFill>
                    <a:srgbClr val="FFFFFF"/>
                  </a:solidFill>
                </a:uFill>
                <a:latin typeface="Arial"/>
              </a:rPr>
              <a:t>Zweite Gliederungsebene</a:t>
            </a:r>
          </a:p>
          <a:p>
            <a:pPr marL="1175731" lvl="2" indent="-261274">
              <a:buClr>
                <a:srgbClr val="FFFFFF"/>
              </a:buClr>
              <a:buSzPct val="45000"/>
              <a:buFont typeface="Wingdings" charset="2"/>
              <a:buChar char=""/>
            </a:pPr>
            <a:r>
              <a:rPr lang="en-US" sz="2177" b="0" strike="noStrike" spc="-1">
                <a:solidFill>
                  <a:srgbClr val="FFFFFF"/>
                </a:solidFill>
                <a:uFill>
                  <a:solidFill>
                    <a:srgbClr val="FFFFFF"/>
                  </a:solidFill>
                </a:uFill>
                <a:latin typeface="Arial"/>
              </a:rPr>
              <a:t>Dritte Gliederungsebene</a:t>
            </a:r>
          </a:p>
          <a:p>
            <a:pPr marL="1567642" lvl="3" indent="-195955">
              <a:buClr>
                <a:srgbClr val="FFFFFF"/>
              </a:buClr>
              <a:buSzPct val="75000"/>
              <a:buFont typeface="Symbol" charset="2"/>
              <a:buChar char=""/>
            </a:pPr>
            <a:r>
              <a:rPr lang="en-US" sz="1814" b="0" strike="noStrike" spc="-1">
                <a:solidFill>
                  <a:srgbClr val="FFFFFF"/>
                </a:solidFill>
                <a:uFill>
                  <a:solidFill>
                    <a:srgbClr val="FFFFFF"/>
                  </a:solidFill>
                </a:uFill>
                <a:latin typeface="Arial"/>
              </a:rPr>
              <a:t>Vierte Gliederungsebene</a:t>
            </a:r>
          </a:p>
          <a:p>
            <a:pPr marL="1959552" lvl="4"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Fünfte Gliederungsebene</a:t>
            </a:r>
          </a:p>
          <a:p>
            <a:pPr marL="2351462" lvl="5"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Sechste Gliederungsebene</a:t>
            </a:r>
          </a:p>
          <a:p>
            <a:pPr marL="2743373" lvl="6"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Siebte Gliederungsebene</a:t>
            </a:r>
          </a:p>
        </p:txBody>
      </p:sp>
      <p:sp>
        <p:nvSpPr>
          <p:cNvPr id="113" name="CustomShape 7"/>
          <p:cNvSpPr/>
          <p:nvPr/>
        </p:nvSpPr>
        <p:spPr>
          <a:xfrm rot="1227600">
            <a:off x="-7735780" y="-2894527"/>
            <a:ext cx="17674256" cy="7676391"/>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114" name="CustomShape 8"/>
          <p:cNvSpPr/>
          <p:nvPr/>
        </p:nvSpPr>
        <p:spPr>
          <a:xfrm rot="1227600">
            <a:off x="-10733084" y="-3696295"/>
            <a:ext cx="22547271" cy="9259025"/>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115" name="CustomShape 9"/>
          <p:cNvSpPr/>
          <p:nvPr/>
        </p:nvSpPr>
        <p:spPr>
          <a:xfrm rot="1227600">
            <a:off x="-9711197" y="-3307984"/>
            <a:ext cx="16679799" cy="6590495"/>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116" name="CustomShape 10"/>
          <p:cNvSpPr/>
          <p:nvPr/>
        </p:nvSpPr>
        <p:spPr>
          <a:xfrm rot="1227600">
            <a:off x="-7075711" y="-2499358"/>
            <a:ext cx="12119838" cy="4894536"/>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117" name="CustomShape 11"/>
          <p:cNvSpPr/>
          <p:nvPr/>
        </p:nvSpPr>
        <p:spPr>
          <a:xfrm>
            <a:off x="710575" y="408559"/>
            <a:ext cx="2392967" cy="1793607"/>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18" name="CustomShape 12"/>
          <p:cNvSpPr/>
          <p:nvPr/>
        </p:nvSpPr>
        <p:spPr>
          <a:xfrm>
            <a:off x="609562" y="545071"/>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19" name="CustomShape 13"/>
          <p:cNvSpPr/>
          <p:nvPr/>
        </p:nvSpPr>
        <p:spPr>
          <a:xfrm>
            <a:off x="836407" y="439910"/>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0" name="CustomShape 14"/>
          <p:cNvSpPr/>
          <p:nvPr/>
        </p:nvSpPr>
        <p:spPr>
          <a:xfrm>
            <a:off x="899975" y="2002949"/>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1" name="CustomShape 15"/>
          <p:cNvSpPr/>
          <p:nvPr/>
        </p:nvSpPr>
        <p:spPr>
          <a:xfrm>
            <a:off x="1081973" y="2228946"/>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2" name="CustomShape 16"/>
          <p:cNvSpPr/>
          <p:nvPr/>
        </p:nvSpPr>
        <p:spPr>
          <a:xfrm>
            <a:off x="2854057" y="1990212"/>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3" name="CustomShape 17"/>
          <p:cNvSpPr/>
          <p:nvPr/>
        </p:nvSpPr>
        <p:spPr>
          <a:xfrm>
            <a:off x="3167982" y="1897788"/>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24" name="CustomShape 18"/>
          <p:cNvSpPr/>
          <p:nvPr/>
        </p:nvSpPr>
        <p:spPr>
          <a:xfrm>
            <a:off x="372268" y="4272391"/>
            <a:ext cx="2156544" cy="1617578"/>
          </a:xfrm>
          <a:prstGeom prst="ellipse">
            <a:avLst/>
          </a:prstGeom>
          <a:solidFill>
            <a:srgbClr val="FF66FF"/>
          </a:solidFill>
          <a:ln>
            <a:solidFill>
              <a:srgbClr val="FF66FF"/>
            </a:solidFill>
          </a:ln>
        </p:spPr>
        <p:style>
          <a:lnRef idx="0">
            <a:scrgbClr r="0" g="0" b="0"/>
          </a:lnRef>
          <a:fillRef idx="0">
            <a:scrgbClr r="0" g="0" b="0"/>
          </a:fillRef>
          <a:effectRef idx="0">
            <a:scrgbClr r="0" g="0" b="0"/>
          </a:effectRef>
          <a:fontRef idx="minor"/>
        </p:style>
      </p:sp>
      <p:sp>
        <p:nvSpPr>
          <p:cNvPr id="125" name="CustomShape 19"/>
          <p:cNvSpPr/>
          <p:nvPr/>
        </p:nvSpPr>
        <p:spPr>
          <a:xfrm>
            <a:off x="4552123" y="2578719"/>
            <a:ext cx="2265830" cy="1699551"/>
          </a:xfrm>
          <a:prstGeom prst="ellipse">
            <a:avLst/>
          </a:prstGeom>
          <a:solidFill>
            <a:srgbClr val="00CC00"/>
          </a:solidFill>
          <a:ln>
            <a:solidFill>
              <a:srgbClr val="00CC00"/>
            </a:solidFill>
          </a:ln>
        </p:spPr>
        <p:style>
          <a:lnRef idx="0">
            <a:scrgbClr r="0" g="0" b="0"/>
          </a:lnRef>
          <a:fillRef idx="0">
            <a:scrgbClr r="0" g="0" b="0"/>
          </a:fillRef>
          <a:effectRef idx="0">
            <a:scrgbClr r="0" g="0" b="0"/>
          </a:effectRef>
          <a:fontRef idx="minor"/>
        </p:style>
      </p:sp>
      <p:sp>
        <p:nvSpPr>
          <p:cNvPr id="126" name="CustomShape 20"/>
          <p:cNvSpPr/>
          <p:nvPr/>
        </p:nvSpPr>
        <p:spPr>
          <a:xfrm>
            <a:off x="6097364" y="159047"/>
            <a:ext cx="1959307" cy="1469635"/>
          </a:xfrm>
          <a:prstGeom prst="ellipse">
            <a:avLst/>
          </a:prstGeom>
          <a:solidFill>
            <a:srgbClr val="FFCC00"/>
          </a:solidFill>
          <a:ln>
            <a:solidFill>
              <a:srgbClr val="FFCC00"/>
            </a:solidFill>
          </a:ln>
        </p:spPr>
        <p:style>
          <a:lnRef idx="0">
            <a:scrgbClr r="0" g="0" b="0"/>
          </a:lnRef>
          <a:fillRef idx="0">
            <a:scrgbClr r="0" g="0" b="0"/>
          </a:fillRef>
          <a:effectRef idx="0">
            <a:scrgbClr r="0" g="0" b="0"/>
          </a:effectRef>
          <a:fontRef idx="minor"/>
        </p:style>
      </p:sp>
      <p:sp>
        <p:nvSpPr>
          <p:cNvPr id="127" name="CustomShape 21"/>
          <p:cNvSpPr/>
          <p:nvPr/>
        </p:nvSpPr>
        <p:spPr>
          <a:xfrm>
            <a:off x="8945325" y="4766188"/>
            <a:ext cx="2265830" cy="1699551"/>
          </a:xfrm>
          <a:prstGeom prst="ellipse">
            <a:avLst/>
          </a:prstGeom>
          <a:solidFill>
            <a:srgbClr val="00CCCC"/>
          </a:solidFill>
          <a:ln>
            <a:solidFill>
              <a:srgbClr val="00CCCC"/>
            </a:solidFill>
          </a:ln>
        </p:spPr>
        <p:style>
          <a:lnRef idx="0">
            <a:scrgbClr r="0" g="0" b="0"/>
          </a:lnRef>
          <a:fillRef idx="0">
            <a:scrgbClr r="0" g="0" b="0"/>
          </a:fillRef>
          <a:effectRef idx="0">
            <a:scrgbClr r="0" g="0" b="0"/>
          </a:effectRef>
          <a:fontRef idx="minor"/>
        </p:style>
      </p:sp>
      <p:sp>
        <p:nvSpPr>
          <p:cNvPr id="128" name="CustomShape 22"/>
          <p:cNvSpPr/>
          <p:nvPr/>
        </p:nvSpPr>
        <p:spPr>
          <a:xfrm>
            <a:off x="8467254" y="1310588"/>
            <a:ext cx="2743030" cy="2057488"/>
          </a:xfrm>
          <a:prstGeom prst="ellipse">
            <a:avLst/>
          </a:prstGeom>
          <a:solidFill>
            <a:srgbClr val="00FFFF"/>
          </a:solidFill>
          <a:ln>
            <a:solidFill>
              <a:srgbClr val="00FFFF"/>
            </a:solidFill>
          </a:ln>
        </p:spPr>
        <p:style>
          <a:lnRef idx="0">
            <a:scrgbClr r="0" g="0" b="0"/>
          </a:lnRef>
          <a:fillRef idx="0">
            <a:scrgbClr r="0" g="0" b="0"/>
          </a:fillRef>
          <a:effectRef idx="0">
            <a:scrgbClr r="0" g="0" b="0"/>
          </a:effectRef>
          <a:fontRef idx="minor"/>
        </p:style>
      </p:sp>
      <p:pic>
        <p:nvPicPr>
          <p:cNvPr id="129" name="Grafik 128"/>
          <p:cNvPicPr/>
          <p:nvPr/>
        </p:nvPicPr>
        <p:blipFill>
          <a:blip r:embed="rId14"/>
          <a:stretch/>
        </p:blipFill>
        <p:spPr>
          <a:xfrm>
            <a:off x="1000117" y="1028418"/>
            <a:ext cx="1809529" cy="576423"/>
          </a:xfrm>
          <a:prstGeom prst="rect">
            <a:avLst/>
          </a:prstGeom>
          <a:ln>
            <a:noFill/>
          </a:ln>
        </p:spPr>
      </p:pic>
      <p:sp>
        <p:nvSpPr>
          <p:cNvPr id="130" name="CustomShape 23"/>
          <p:cNvSpPr/>
          <p:nvPr/>
        </p:nvSpPr>
        <p:spPr>
          <a:xfrm>
            <a:off x="900410" y="2003275"/>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1" name="CustomShape 24"/>
          <p:cNvSpPr/>
          <p:nvPr/>
        </p:nvSpPr>
        <p:spPr>
          <a:xfrm>
            <a:off x="186352" y="5477165"/>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2" name="CustomShape 25"/>
          <p:cNvSpPr/>
          <p:nvPr/>
        </p:nvSpPr>
        <p:spPr>
          <a:xfrm>
            <a:off x="8684084" y="6012765"/>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3" name="CustomShape 26"/>
          <p:cNvSpPr/>
          <p:nvPr/>
        </p:nvSpPr>
        <p:spPr>
          <a:xfrm>
            <a:off x="8998880" y="3368076"/>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4" name="CustomShape 27"/>
          <p:cNvSpPr/>
          <p:nvPr/>
        </p:nvSpPr>
        <p:spPr>
          <a:xfrm>
            <a:off x="6314629" y="1604841"/>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5" name="CustomShape 28"/>
          <p:cNvSpPr/>
          <p:nvPr/>
        </p:nvSpPr>
        <p:spPr>
          <a:xfrm>
            <a:off x="4552123" y="4016675"/>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6" name="CustomShape 29"/>
          <p:cNvSpPr/>
          <p:nvPr/>
        </p:nvSpPr>
        <p:spPr>
          <a:xfrm>
            <a:off x="10381715" y="1165257"/>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7" name="CustomShape 30"/>
          <p:cNvSpPr/>
          <p:nvPr/>
        </p:nvSpPr>
        <p:spPr>
          <a:xfrm>
            <a:off x="11211155" y="5978147"/>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8" name="CustomShape 31"/>
          <p:cNvSpPr/>
          <p:nvPr/>
        </p:nvSpPr>
        <p:spPr>
          <a:xfrm>
            <a:off x="7881639" y="159047"/>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39" name="CustomShape 32"/>
          <p:cNvSpPr/>
          <p:nvPr/>
        </p:nvSpPr>
        <p:spPr>
          <a:xfrm>
            <a:off x="9114261" y="6384093"/>
            <a:ext cx="261241" cy="19595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0" name="CustomShape 33"/>
          <p:cNvSpPr/>
          <p:nvPr/>
        </p:nvSpPr>
        <p:spPr>
          <a:xfrm>
            <a:off x="2311111" y="5673116"/>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1" name="CustomShape 34"/>
          <p:cNvSpPr/>
          <p:nvPr/>
        </p:nvSpPr>
        <p:spPr>
          <a:xfrm>
            <a:off x="4813364" y="4212626"/>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2" name="CustomShape 35"/>
          <p:cNvSpPr/>
          <p:nvPr/>
        </p:nvSpPr>
        <p:spPr>
          <a:xfrm>
            <a:off x="6173994" y="1441548"/>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3" name="CustomShape 36"/>
          <p:cNvSpPr/>
          <p:nvPr/>
        </p:nvSpPr>
        <p:spPr>
          <a:xfrm>
            <a:off x="8781179" y="3204783"/>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4" name="CustomShape 37"/>
          <p:cNvSpPr/>
          <p:nvPr/>
        </p:nvSpPr>
        <p:spPr>
          <a:xfrm>
            <a:off x="372268" y="5673116"/>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5" name="CustomShape 38"/>
          <p:cNvSpPr/>
          <p:nvPr/>
        </p:nvSpPr>
        <p:spPr>
          <a:xfrm>
            <a:off x="10056035" y="1147295"/>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6" name="CustomShape 39"/>
          <p:cNvSpPr/>
          <p:nvPr/>
        </p:nvSpPr>
        <p:spPr>
          <a:xfrm>
            <a:off x="6817953" y="2894853"/>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7" name="CustomShape 40"/>
          <p:cNvSpPr/>
          <p:nvPr/>
        </p:nvSpPr>
        <p:spPr>
          <a:xfrm>
            <a:off x="9468678" y="6465739"/>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8" name="CustomShape 41"/>
          <p:cNvSpPr/>
          <p:nvPr/>
        </p:nvSpPr>
        <p:spPr>
          <a:xfrm>
            <a:off x="2108215" y="5791993"/>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49" name="CustomShape 42"/>
          <p:cNvSpPr/>
          <p:nvPr/>
        </p:nvSpPr>
        <p:spPr>
          <a:xfrm>
            <a:off x="241648" y="5889969"/>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0" name="CustomShape 43"/>
          <p:cNvSpPr/>
          <p:nvPr/>
        </p:nvSpPr>
        <p:spPr>
          <a:xfrm>
            <a:off x="2528813" y="4585586"/>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1" name="CustomShape 44"/>
          <p:cNvSpPr/>
          <p:nvPr/>
        </p:nvSpPr>
        <p:spPr>
          <a:xfrm>
            <a:off x="4552124" y="4278269"/>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2" name="CustomShape 45"/>
          <p:cNvSpPr/>
          <p:nvPr/>
        </p:nvSpPr>
        <p:spPr>
          <a:xfrm>
            <a:off x="6043374" y="1628682"/>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3" name="CustomShape 46"/>
          <p:cNvSpPr/>
          <p:nvPr/>
        </p:nvSpPr>
        <p:spPr>
          <a:xfrm>
            <a:off x="8056671" y="463751"/>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4" name="CustomShape 47"/>
          <p:cNvSpPr/>
          <p:nvPr/>
        </p:nvSpPr>
        <p:spPr>
          <a:xfrm>
            <a:off x="8778567" y="3470624"/>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5" name="CustomShape 48"/>
          <p:cNvSpPr/>
          <p:nvPr/>
        </p:nvSpPr>
        <p:spPr>
          <a:xfrm>
            <a:off x="6969909" y="2683226"/>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6" name="CustomShape 49"/>
          <p:cNvSpPr/>
          <p:nvPr/>
        </p:nvSpPr>
        <p:spPr>
          <a:xfrm>
            <a:off x="11210285" y="2096679"/>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7" name="CustomShape 50"/>
          <p:cNvSpPr/>
          <p:nvPr/>
        </p:nvSpPr>
        <p:spPr>
          <a:xfrm>
            <a:off x="11340905" y="2194654"/>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8" name="CustomShape 51"/>
          <p:cNvSpPr/>
          <p:nvPr/>
        </p:nvSpPr>
        <p:spPr>
          <a:xfrm>
            <a:off x="11080535" y="6174098"/>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59" name="CustomShape 52"/>
          <p:cNvSpPr/>
          <p:nvPr/>
        </p:nvSpPr>
        <p:spPr>
          <a:xfrm>
            <a:off x="9338058" y="6629032"/>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0" name="CustomShape 53"/>
          <p:cNvSpPr/>
          <p:nvPr/>
        </p:nvSpPr>
        <p:spPr>
          <a:xfrm>
            <a:off x="3168417" y="1898115"/>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1" name="CustomShape 54"/>
          <p:cNvSpPr/>
          <p:nvPr/>
        </p:nvSpPr>
        <p:spPr>
          <a:xfrm flipH="1">
            <a:off x="1838265" y="2451024"/>
            <a:ext cx="1606632" cy="1155133"/>
          </a:xfrm>
          <a:prstGeom prst="ellipse">
            <a:avLst/>
          </a:prstGeom>
          <a:solidFill>
            <a:srgbClr val="FFFFCC"/>
          </a:solidFill>
          <a:ln>
            <a:solidFill>
              <a:srgbClr val="00CC00"/>
            </a:solidFill>
          </a:ln>
        </p:spPr>
        <p:style>
          <a:lnRef idx="0">
            <a:scrgbClr r="0" g="0" b="0"/>
          </a:lnRef>
          <a:fillRef idx="0">
            <a:scrgbClr r="0" g="0" b="0"/>
          </a:fillRef>
          <a:effectRef idx="0">
            <a:scrgbClr r="0" g="0" b="0"/>
          </a:effectRef>
          <a:fontRef idx="minor"/>
        </p:style>
      </p:sp>
      <p:sp>
        <p:nvSpPr>
          <p:cNvPr id="162" name="CustomShape 55"/>
          <p:cNvSpPr/>
          <p:nvPr/>
        </p:nvSpPr>
        <p:spPr>
          <a:xfrm>
            <a:off x="7495873" y="5273702"/>
            <a:ext cx="217701" cy="16329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3" name="CustomShape 56"/>
          <p:cNvSpPr/>
          <p:nvPr/>
        </p:nvSpPr>
        <p:spPr>
          <a:xfrm>
            <a:off x="7492826" y="4987287"/>
            <a:ext cx="130620" cy="9797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4" name="CustomShape 57"/>
          <p:cNvSpPr/>
          <p:nvPr/>
        </p:nvSpPr>
        <p:spPr>
          <a:xfrm>
            <a:off x="7117509" y="5345225"/>
            <a:ext cx="195931" cy="14696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5" name="CustomShape 58"/>
          <p:cNvSpPr/>
          <p:nvPr/>
        </p:nvSpPr>
        <p:spPr>
          <a:xfrm>
            <a:off x="7254226" y="5154172"/>
            <a:ext cx="117994" cy="8850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6" name="CustomShape 59"/>
          <p:cNvSpPr/>
          <p:nvPr/>
        </p:nvSpPr>
        <p:spPr>
          <a:xfrm>
            <a:off x="5760798" y="6378541"/>
            <a:ext cx="163711" cy="122796"/>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167" name="CustomShape 60"/>
          <p:cNvSpPr/>
          <p:nvPr/>
        </p:nvSpPr>
        <p:spPr>
          <a:xfrm>
            <a:off x="5875309" y="6218841"/>
            <a:ext cx="98401" cy="73808"/>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2153386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391910" indent="-293933" algn="l" defTabSz="829544" rtl="0" eaLnBrk="1" latinLnBrk="0" hangingPunct="1">
        <a:lnSpc>
          <a:spcPct val="90000"/>
        </a:lnSpc>
        <a:spcBef>
          <a:spcPts val="907"/>
        </a:spcBef>
        <a:buClr>
          <a:srgbClr val="FFFFFF"/>
        </a:buClr>
        <a:buSzPct val="45000"/>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1" name="PlaceHolder 1"/>
          <p:cNvSpPr>
            <a:spLocks noGrp="1"/>
          </p:cNvSpPr>
          <p:nvPr>
            <p:ph type="title"/>
          </p:nvPr>
        </p:nvSpPr>
        <p:spPr>
          <a:xfrm>
            <a:off x="609562" y="273352"/>
            <a:ext cx="10971684" cy="1145009"/>
          </a:xfrm>
          <a:prstGeom prst="rect">
            <a:avLst/>
          </a:prstGeom>
        </p:spPr>
        <p:txBody>
          <a:bodyPr lIns="0" tIns="0" rIns="0" bIns="0" anchor="ctr"/>
          <a:lstStyle/>
          <a:p>
            <a:pPr algn="ctr"/>
            <a:r>
              <a:rPr lang="en-US" sz="3992" b="0" strike="noStrike" spc="-1">
                <a:solidFill>
                  <a:srgbClr val="000000"/>
                </a:solidFill>
                <a:uFill>
                  <a:solidFill>
                    <a:srgbClr val="FFFFFF"/>
                  </a:solidFill>
                </a:uFill>
                <a:latin typeface="Arial"/>
              </a:rPr>
              <a:t>Format des Titeltextes durch Klicken bearbeiten</a:t>
            </a:r>
          </a:p>
        </p:txBody>
      </p:sp>
      <p:sp>
        <p:nvSpPr>
          <p:cNvPr id="642" name="PlaceHolder 2"/>
          <p:cNvSpPr>
            <a:spLocks noGrp="1"/>
          </p:cNvSpPr>
          <p:nvPr>
            <p:ph type="body"/>
          </p:nvPr>
        </p:nvSpPr>
        <p:spPr>
          <a:xfrm>
            <a:off x="609562" y="1604841"/>
            <a:ext cx="10971684" cy="3977484"/>
          </a:xfrm>
          <a:prstGeom prst="rect">
            <a:avLst/>
          </a:prstGeom>
        </p:spPr>
        <p:txBody>
          <a:bodyPr lIns="0" tIns="0" rIns="0" bIns="0"/>
          <a:lstStyle/>
          <a:p>
            <a:pPr marL="576000" indent="-288000">
              <a:buClr>
                <a:srgbClr val="FF7F00"/>
              </a:buClr>
              <a:buFont typeface="Wingdings" charset="2"/>
              <a:buChar char=""/>
            </a:pPr>
            <a:r>
              <a:rPr lang="en-US" sz="2903" b="0" strike="noStrike" spc="-1">
                <a:solidFill>
                  <a:srgbClr val="000000"/>
                </a:solidFill>
                <a:uFill>
                  <a:solidFill>
                    <a:srgbClr val="FFFFFF"/>
                  </a:solidFill>
                </a:uFill>
                <a:latin typeface="Arial"/>
              </a:rPr>
              <a:t>Format des Gliederungstextes durch Klicken bearbeiten</a:t>
            </a:r>
          </a:p>
          <a:p>
            <a:pPr marL="783821" lvl="1" indent="-261274">
              <a:buClr>
                <a:srgbClr val="FF7F00"/>
              </a:buClr>
              <a:buFont typeface="Symbol" charset="2"/>
              <a:buChar char=""/>
            </a:pPr>
            <a:r>
              <a:rPr lang="en-US" sz="2540" b="0" strike="noStrike" spc="-1">
                <a:solidFill>
                  <a:srgbClr val="000000"/>
                </a:solidFill>
                <a:uFill>
                  <a:solidFill>
                    <a:srgbClr val="FFFFFF"/>
                  </a:solidFill>
                </a:uFill>
                <a:latin typeface="Arial"/>
              </a:rPr>
              <a:t>Zweite Gliederungsebene</a:t>
            </a:r>
          </a:p>
          <a:p>
            <a:pPr marL="1045094" lvl="2" indent="-261274">
              <a:buClr>
                <a:srgbClr val="FF7F00"/>
              </a:buClr>
              <a:buFont typeface="Wingdings" charset="2"/>
              <a:buChar char=""/>
            </a:pPr>
            <a:r>
              <a:rPr lang="en-US" sz="2177" b="0" strike="noStrike" spc="-1">
                <a:solidFill>
                  <a:srgbClr val="000000"/>
                </a:solidFill>
                <a:uFill>
                  <a:solidFill>
                    <a:srgbClr val="FFFFFF"/>
                  </a:solidFill>
                </a:uFill>
                <a:latin typeface="Arial"/>
              </a:rPr>
              <a:t>Dritte Gliederungsebene</a:t>
            </a:r>
          </a:p>
          <a:p>
            <a:pPr marL="1306368" lvl="3" indent="-261274">
              <a:buClr>
                <a:srgbClr val="FF7F00"/>
              </a:buClr>
              <a:buFont typeface="Symbol" charset="2"/>
              <a:buChar char=""/>
            </a:pPr>
            <a:r>
              <a:rPr lang="en-US" sz="1814" b="0" strike="noStrike" spc="-1">
                <a:solidFill>
                  <a:srgbClr val="000000"/>
                </a:solidFill>
                <a:uFill>
                  <a:solidFill>
                    <a:srgbClr val="FFFFFF"/>
                  </a:solidFill>
                </a:uFill>
                <a:latin typeface="Arial"/>
              </a:rPr>
              <a:t>Vierte Gliederungsebene</a:t>
            </a:r>
          </a:p>
          <a:p>
            <a:pPr marL="1567642" lvl="4" indent="-261274">
              <a:buClr>
                <a:srgbClr val="FF7F00"/>
              </a:buClr>
              <a:buFont typeface="Wingdings" charset="2"/>
              <a:buChar char=""/>
            </a:pPr>
            <a:r>
              <a:rPr lang="en-US" sz="1814" b="0" strike="noStrike" spc="-1">
                <a:solidFill>
                  <a:srgbClr val="000000"/>
                </a:solidFill>
                <a:uFill>
                  <a:solidFill>
                    <a:srgbClr val="FFFFFF"/>
                  </a:solidFill>
                </a:uFill>
                <a:latin typeface="Arial"/>
              </a:rPr>
              <a:t>Fünfte Gliederungsebene</a:t>
            </a:r>
          </a:p>
          <a:p>
            <a:pPr marL="1828915" lvl="5" indent="-261274">
              <a:buClr>
                <a:srgbClr val="FF7F00"/>
              </a:buClr>
              <a:buFont typeface="Wingdings" charset="2"/>
              <a:buChar char=""/>
            </a:pPr>
            <a:r>
              <a:rPr lang="en-US" sz="1814" b="0" strike="noStrike" spc="-1">
                <a:solidFill>
                  <a:srgbClr val="000000"/>
                </a:solidFill>
                <a:uFill>
                  <a:solidFill>
                    <a:srgbClr val="FFFFFF"/>
                  </a:solidFill>
                </a:uFill>
                <a:latin typeface="Arial"/>
              </a:rPr>
              <a:t>Sechste Gliederungsebene</a:t>
            </a:r>
          </a:p>
          <a:p>
            <a:pPr marL="2090189" lvl="6" indent="-261274">
              <a:buClr>
                <a:srgbClr val="FF7F00"/>
              </a:buClr>
              <a:buFont typeface="Wingdings" charset="2"/>
              <a:buChar char=""/>
            </a:pPr>
            <a:r>
              <a:rPr lang="en-US" sz="1814" b="0" strike="noStrike" spc="-1">
                <a:solidFill>
                  <a:srgbClr val="000000"/>
                </a:solidFill>
                <a:uFill>
                  <a:solidFill>
                    <a:srgbClr val="FFFFFF"/>
                  </a:solidFill>
                </a:uFill>
                <a:latin typeface="Arial"/>
              </a:rPr>
              <a:t>Siebte Gliederungsebene</a:t>
            </a:r>
          </a:p>
        </p:txBody>
      </p:sp>
    </p:spTree>
    <p:extLst>
      <p:ext uri="{BB962C8B-B14F-4D97-AF65-F5344CB8AC3E}">
        <p14:creationId xmlns:p14="http://schemas.microsoft.com/office/powerpoint/2010/main" val="28636889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522547" indent="-261274" algn="l" defTabSz="829544" rtl="0" eaLnBrk="1" latinLnBrk="0" hangingPunct="1">
        <a:lnSpc>
          <a:spcPct val="90000"/>
        </a:lnSpc>
        <a:spcBef>
          <a:spcPts val="907"/>
        </a:spcBef>
        <a:buClr>
          <a:srgbClr val="FF7F00"/>
        </a:buClr>
        <a:buFont typeface="Wingdings"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 name="PlaceHolder 1"/>
          <p:cNvSpPr>
            <a:spLocks noGrp="1"/>
          </p:cNvSpPr>
          <p:nvPr>
            <p:ph type="title"/>
          </p:nvPr>
        </p:nvSpPr>
        <p:spPr>
          <a:xfrm>
            <a:off x="905635" y="1035929"/>
            <a:ext cx="6259768" cy="1145009"/>
          </a:xfrm>
          <a:prstGeom prst="rect">
            <a:avLst/>
          </a:prstGeom>
        </p:spPr>
        <p:txBody>
          <a:bodyPr lIns="0" tIns="0" rIns="0" bIns="0" anchor="ctr"/>
          <a:lstStyle/>
          <a:p>
            <a:r>
              <a:rPr lang="en-US" sz="2540" b="0" strike="noStrike" spc="-1">
                <a:solidFill>
                  <a:srgbClr val="FFFFFF"/>
                </a:solidFill>
                <a:uFill>
                  <a:solidFill>
                    <a:srgbClr val="FFFFFF"/>
                  </a:solidFill>
                </a:uFill>
                <a:latin typeface="Arial"/>
              </a:rPr>
              <a:t>Format des Titeltextes durch Klicken bearbeiten</a:t>
            </a:r>
          </a:p>
        </p:txBody>
      </p:sp>
      <p:sp>
        <p:nvSpPr>
          <p:cNvPr id="244" name="PlaceHolder 2"/>
          <p:cNvSpPr>
            <a:spLocks noGrp="1"/>
          </p:cNvSpPr>
          <p:nvPr>
            <p:ph type="body"/>
          </p:nvPr>
        </p:nvSpPr>
        <p:spPr>
          <a:xfrm>
            <a:off x="905200" y="2417059"/>
            <a:ext cx="6261075" cy="2514708"/>
          </a:xfrm>
          <a:prstGeom prst="rect">
            <a:avLst/>
          </a:prstGeom>
        </p:spPr>
        <p:txBody>
          <a:bodyPr lIns="0" tIns="0" rIns="0" bIns="0"/>
          <a:lstStyle/>
          <a:p>
            <a:pPr marL="576000" indent="-288000">
              <a:buClr>
                <a:srgbClr val="FF7F00"/>
              </a:buClr>
              <a:buFont typeface="Symbol" charset="2"/>
              <a:buChar char=""/>
            </a:pPr>
            <a:r>
              <a:rPr lang="en-US" sz="2359" b="0" strike="noStrike" spc="-1">
                <a:solidFill>
                  <a:srgbClr val="FFFFFF"/>
                </a:solidFill>
                <a:uFill>
                  <a:solidFill>
                    <a:srgbClr val="FFFFFF"/>
                  </a:solidFill>
                </a:uFill>
                <a:latin typeface="Arial"/>
              </a:rPr>
              <a:t>Format des Gliederungstextes durch Klicken bearbeiten</a:t>
            </a:r>
          </a:p>
          <a:p>
            <a:pPr marL="783821" lvl="1" indent="-261274">
              <a:buClr>
                <a:srgbClr val="FF7F00"/>
              </a:buClr>
              <a:buFont typeface="Symbol" charset="2"/>
              <a:buChar char=""/>
            </a:pPr>
            <a:r>
              <a:rPr lang="en-US" sz="2359" b="0" strike="noStrike" spc="-1">
                <a:solidFill>
                  <a:srgbClr val="FFFFFF"/>
                </a:solidFill>
                <a:uFill>
                  <a:solidFill>
                    <a:srgbClr val="FFFFFF"/>
                  </a:solidFill>
                </a:uFill>
                <a:latin typeface="Arial"/>
              </a:rPr>
              <a:t>Zweite Gliederungsebene</a:t>
            </a:r>
          </a:p>
          <a:p>
            <a:pPr marL="1045094" lvl="2" indent="-261274">
              <a:buClr>
                <a:srgbClr val="FF7F00"/>
              </a:buClr>
              <a:buFont typeface="Symbol" charset="2"/>
              <a:buChar char=""/>
            </a:pPr>
            <a:r>
              <a:rPr lang="en-US" sz="2359" b="0" strike="noStrike" spc="-1">
                <a:solidFill>
                  <a:srgbClr val="FFFFFF"/>
                </a:solidFill>
                <a:uFill>
                  <a:solidFill>
                    <a:srgbClr val="FFFFFF"/>
                  </a:solidFill>
                </a:uFill>
                <a:latin typeface="Arial"/>
              </a:rPr>
              <a:t>Dritte Gliederungsebene</a:t>
            </a:r>
          </a:p>
          <a:p>
            <a:pPr marL="1306368" lvl="3" indent="-261274">
              <a:buClr>
                <a:srgbClr val="FF7F00"/>
              </a:buClr>
              <a:buFont typeface="Symbol" charset="2"/>
              <a:buChar char=""/>
            </a:pPr>
            <a:r>
              <a:rPr lang="en-US" sz="2359" b="0" strike="noStrike" spc="-1">
                <a:solidFill>
                  <a:srgbClr val="FFFFFF"/>
                </a:solidFill>
                <a:uFill>
                  <a:solidFill>
                    <a:srgbClr val="FFFFFF"/>
                  </a:solidFill>
                </a:uFill>
                <a:latin typeface="Arial"/>
              </a:rPr>
              <a:t>Vierte Gliederungsebene</a:t>
            </a:r>
          </a:p>
          <a:p>
            <a:pPr marL="1567642" lvl="4" indent="-261274">
              <a:buClr>
                <a:srgbClr val="FF7F00"/>
              </a:buClr>
              <a:buFont typeface="Symbol" charset="2"/>
              <a:buChar char=""/>
            </a:pPr>
            <a:r>
              <a:rPr lang="en-US" sz="2359" b="0" strike="noStrike" spc="-1">
                <a:solidFill>
                  <a:srgbClr val="FFFFFF"/>
                </a:solidFill>
                <a:uFill>
                  <a:solidFill>
                    <a:srgbClr val="FFFFFF"/>
                  </a:solidFill>
                </a:uFill>
                <a:latin typeface="Arial"/>
              </a:rPr>
              <a:t>Fünfte Gliederungsebene</a:t>
            </a:r>
          </a:p>
          <a:p>
            <a:pPr marL="1828915" lvl="5" indent="-261274">
              <a:buClr>
                <a:srgbClr val="FF7F00"/>
              </a:buClr>
              <a:buFont typeface="Symbol" charset="2"/>
              <a:buChar char=""/>
            </a:pPr>
            <a:r>
              <a:rPr lang="en-US" sz="2359" b="0" strike="noStrike" spc="-1">
                <a:solidFill>
                  <a:srgbClr val="FFFFFF"/>
                </a:solidFill>
                <a:uFill>
                  <a:solidFill>
                    <a:srgbClr val="FFFFFF"/>
                  </a:solidFill>
                </a:uFill>
                <a:latin typeface="Arial"/>
              </a:rPr>
              <a:t>Sechste Gliederungsebene</a:t>
            </a:r>
          </a:p>
          <a:p>
            <a:pPr marL="2090189" lvl="6" indent="-261274">
              <a:buClr>
                <a:srgbClr val="FF7F00"/>
              </a:buClr>
              <a:buFont typeface="Symbol" charset="2"/>
              <a:buChar char=""/>
            </a:pPr>
            <a:r>
              <a:rPr lang="en-US" sz="2359" b="0" strike="noStrike" spc="-1">
                <a:solidFill>
                  <a:srgbClr val="FFFFFF"/>
                </a:solidFill>
                <a:uFill>
                  <a:solidFill>
                    <a:srgbClr val="FFFFFF"/>
                  </a:solidFill>
                </a:uFill>
                <a:latin typeface="Arial"/>
              </a:rPr>
              <a:t>Siebte Gliederungsebene</a:t>
            </a:r>
          </a:p>
        </p:txBody>
      </p:sp>
      <p:sp>
        <p:nvSpPr>
          <p:cNvPr id="245" name="CustomShape 3"/>
          <p:cNvSpPr/>
          <p:nvPr/>
        </p:nvSpPr>
        <p:spPr>
          <a:xfrm rot="1227600">
            <a:off x="-6464842" y="-1511438"/>
            <a:ext cx="16323640" cy="7049674"/>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246" name="CustomShape 4"/>
          <p:cNvSpPr/>
          <p:nvPr/>
        </p:nvSpPr>
        <p:spPr>
          <a:xfrm>
            <a:off x="8619645" y="2874605"/>
            <a:ext cx="2960731" cy="2220781"/>
          </a:xfrm>
          <a:prstGeom prst="ellipse">
            <a:avLst/>
          </a:prstGeom>
          <a:solidFill>
            <a:srgbClr val="00CCFF"/>
          </a:solidFill>
          <a:ln>
            <a:solidFill>
              <a:srgbClr val="00CCFF"/>
            </a:solidFill>
          </a:ln>
        </p:spPr>
        <p:style>
          <a:lnRef idx="0">
            <a:scrgbClr r="0" g="0" b="0"/>
          </a:lnRef>
          <a:fillRef idx="0">
            <a:scrgbClr r="0" g="0" b="0"/>
          </a:fillRef>
          <a:effectRef idx="0">
            <a:scrgbClr r="0" g="0" b="0"/>
          </a:effectRef>
          <a:fontRef idx="minor"/>
        </p:style>
      </p:sp>
      <p:sp>
        <p:nvSpPr>
          <p:cNvPr id="247" name="CustomShape 5"/>
          <p:cNvSpPr/>
          <p:nvPr/>
        </p:nvSpPr>
        <p:spPr>
          <a:xfrm>
            <a:off x="7359157" y="337036"/>
            <a:ext cx="1306205" cy="979756"/>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48" name="CustomShape 6"/>
          <p:cNvSpPr/>
          <p:nvPr/>
        </p:nvSpPr>
        <p:spPr>
          <a:xfrm>
            <a:off x="8300060" y="130634"/>
            <a:ext cx="211170" cy="158394"/>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49" name="CustomShape 7"/>
          <p:cNvSpPr/>
          <p:nvPr/>
        </p:nvSpPr>
        <p:spPr>
          <a:xfrm>
            <a:off x="8806868" y="777273"/>
            <a:ext cx="243825" cy="182888"/>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0" name="CustomShape 8"/>
          <p:cNvSpPr/>
          <p:nvPr/>
        </p:nvSpPr>
        <p:spPr>
          <a:xfrm>
            <a:off x="8853020" y="462445"/>
            <a:ext cx="256887" cy="192685"/>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1" name="CustomShape 9"/>
          <p:cNvSpPr/>
          <p:nvPr/>
        </p:nvSpPr>
        <p:spPr>
          <a:xfrm>
            <a:off x="8506440" y="1170809"/>
            <a:ext cx="311748" cy="233835"/>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2" name="CustomShape 10"/>
          <p:cNvSpPr/>
          <p:nvPr/>
        </p:nvSpPr>
        <p:spPr>
          <a:xfrm>
            <a:off x="10381715" y="5799505"/>
            <a:ext cx="1001424" cy="751147"/>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3" name="CustomShape 11"/>
          <p:cNvSpPr/>
          <p:nvPr/>
        </p:nvSpPr>
        <p:spPr>
          <a:xfrm>
            <a:off x="11069649" y="5656134"/>
            <a:ext cx="174161" cy="130634"/>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4" name="CustomShape 12"/>
          <p:cNvSpPr/>
          <p:nvPr/>
        </p:nvSpPr>
        <p:spPr>
          <a:xfrm>
            <a:off x="11463688" y="6109108"/>
            <a:ext cx="174161" cy="130634"/>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5" name="CustomShape 13"/>
          <p:cNvSpPr/>
          <p:nvPr/>
        </p:nvSpPr>
        <p:spPr>
          <a:xfrm>
            <a:off x="11499391" y="5888662"/>
            <a:ext cx="217701" cy="163293"/>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6" name="CustomShape 14"/>
          <p:cNvSpPr/>
          <p:nvPr/>
        </p:nvSpPr>
        <p:spPr>
          <a:xfrm>
            <a:off x="10980828" y="6564695"/>
            <a:ext cx="87080" cy="65317"/>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7" name="CustomShape 15"/>
          <p:cNvSpPr/>
          <p:nvPr/>
        </p:nvSpPr>
        <p:spPr>
          <a:xfrm>
            <a:off x="11264709" y="6443858"/>
            <a:ext cx="217701" cy="163293"/>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8" name="CustomShape 16"/>
          <p:cNvSpPr/>
          <p:nvPr/>
        </p:nvSpPr>
        <p:spPr>
          <a:xfrm>
            <a:off x="11455851" y="2818759"/>
            <a:ext cx="174161" cy="130634"/>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59" name="CustomShape 17"/>
          <p:cNvSpPr/>
          <p:nvPr/>
        </p:nvSpPr>
        <p:spPr>
          <a:xfrm>
            <a:off x="11107529" y="2753442"/>
            <a:ext cx="217701" cy="163293"/>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0" name="CustomShape 18"/>
          <p:cNvSpPr/>
          <p:nvPr/>
        </p:nvSpPr>
        <p:spPr>
          <a:xfrm>
            <a:off x="10933369" y="5072199"/>
            <a:ext cx="217701" cy="163293"/>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1" name="CustomShape 19"/>
          <p:cNvSpPr/>
          <p:nvPr/>
        </p:nvSpPr>
        <p:spPr>
          <a:xfrm>
            <a:off x="8886981" y="5006882"/>
            <a:ext cx="174161" cy="130634"/>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2" name="CustomShape 20"/>
          <p:cNvSpPr/>
          <p:nvPr/>
        </p:nvSpPr>
        <p:spPr>
          <a:xfrm>
            <a:off x="8064072" y="1504579"/>
            <a:ext cx="203333" cy="152515"/>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3" name="CustomShape 21"/>
          <p:cNvSpPr/>
          <p:nvPr/>
        </p:nvSpPr>
        <p:spPr>
          <a:xfrm>
            <a:off x="11052234" y="2578719"/>
            <a:ext cx="124089" cy="93077"/>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4" name="CustomShape 22"/>
          <p:cNvSpPr/>
          <p:nvPr/>
        </p:nvSpPr>
        <p:spPr>
          <a:xfrm>
            <a:off x="11313475" y="4864817"/>
            <a:ext cx="124089" cy="93077"/>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5" name="CustomShape 23"/>
          <p:cNvSpPr/>
          <p:nvPr/>
        </p:nvSpPr>
        <p:spPr>
          <a:xfrm>
            <a:off x="10790993" y="5224061"/>
            <a:ext cx="124089" cy="93077"/>
          </a:xfrm>
          <a:prstGeom prst="ellipse">
            <a:avLst/>
          </a:prstGeom>
          <a:solidFill>
            <a:srgbClr val="FF9900"/>
          </a:solidFill>
          <a:ln>
            <a:noFill/>
          </a:ln>
        </p:spPr>
        <p:style>
          <a:lnRef idx="0">
            <a:scrgbClr r="0" g="0" b="0"/>
          </a:lnRef>
          <a:fillRef idx="0">
            <a:scrgbClr r="0" g="0" b="0"/>
          </a:fillRef>
          <a:effectRef idx="0">
            <a:scrgbClr r="0" g="0" b="0"/>
          </a:effectRef>
          <a:fontRef idx="minor"/>
        </p:style>
      </p:sp>
      <p:sp>
        <p:nvSpPr>
          <p:cNvPr id="266" name="CustomShape 24"/>
          <p:cNvSpPr/>
          <p:nvPr/>
        </p:nvSpPr>
        <p:spPr>
          <a:xfrm>
            <a:off x="9005846" y="5191403"/>
            <a:ext cx="124089" cy="93077"/>
          </a:xfrm>
          <a:prstGeom prst="ellipse">
            <a:avLst/>
          </a:prstGeom>
          <a:solidFill>
            <a:srgbClr val="FF9900"/>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449128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522547" indent="-261274" algn="l" defTabSz="829544" rtl="0" eaLnBrk="1" latinLnBrk="0" hangingPunct="1">
        <a:lnSpc>
          <a:spcPct val="90000"/>
        </a:lnSpc>
        <a:spcBef>
          <a:spcPts val="907"/>
        </a:spcBef>
        <a:buClr>
          <a:srgbClr val="FF7F00"/>
        </a:buClr>
        <a:buFont typeface="Symbol" charset="2"/>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9" name="CustomShape 1"/>
          <p:cNvSpPr/>
          <p:nvPr/>
        </p:nvSpPr>
        <p:spPr>
          <a:xfrm rot="1227600">
            <a:off x="-5895337" y="-1185832"/>
            <a:ext cx="17674256" cy="6977499"/>
          </a:xfrm>
          <a:prstGeom prst="ellipse">
            <a:avLst/>
          </a:prstGeom>
          <a:noFill/>
          <a:ln w="38160">
            <a:solidFill>
              <a:srgbClr val="FFFFFF"/>
            </a:solidFill>
            <a:custDash>
              <a:ds d="100000" sp="100000"/>
            </a:custDash>
            <a:round/>
          </a:ln>
        </p:spPr>
        <p:style>
          <a:lnRef idx="0">
            <a:scrgbClr r="0" g="0" b="0"/>
          </a:lnRef>
          <a:fillRef idx="0">
            <a:scrgbClr r="0" g="0" b="0"/>
          </a:fillRef>
          <a:effectRef idx="0">
            <a:scrgbClr r="0" g="0" b="0"/>
          </a:effectRef>
          <a:fontRef idx="minor"/>
        </p:style>
      </p:sp>
      <p:sp>
        <p:nvSpPr>
          <p:cNvPr id="680" name="CustomShape 2"/>
          <p:cNvSpPr/>
          <p:nvPr/>
        </p:nvSpPr>
        <p:spPr>
          <a:xfrm rot="1227600">
            <a:off x="-6043374" y="-1193997"/>
            <a:ext cx="17674256" cy="6880503"/>
          </a:xfrm>
          <a:prstGeom prst="ellipse">
            <a:avLst/>
          </a:prstGeom>
          <a:noFill/>
          <a:ln w="381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681" name="PlaceHolder 3"/>
          <p:cNvSpPr>
            <a:spLocks noGrp="1"/>
          </p:cNvSpPr>
          <p:nvPr>
            <p:ph type="title"/>
          </p:nvPr>
        </p:nvSpPr>
        <p:spPr>
          <a:xfrm>
            <a:off x="-12191244" y="8397492"/>
            <a:ext cx="8454628" cy="1533972"/>
          </a:xfrm>
          <a:prstGeom prst="rect">
            <a:avLst/>
          </a:prstGeom>
        </p:spPr>
        <p:txBody>
          <a:bodyPr lIns="0" tIns="0" rIns="0" bIns="0" anchor="ctr"/>
          <a:lstStyle/>
          <a:p>
            <a:pPr algn="ctr"/>
            <a:r>
              <a:rPr lang="en-US" sz="3992" b="0" strike="noStrike" spc="-1">
                <a:solidFill>
                  <a:srgbClr val="FFFFFF"/>
                </a:solidFill>
                <a:uFill>
                  <a:solidFill>
                    <a:srgbClr val="FFFFFF"/>
                  </a:solidFill>
                </a:uFill>
                <a:latin typeface="Arial"/>
              </a:rPr>
              <a:t>Format des Titeltextes durch Klicken bearbeiten</a:t>
            </a:r>
          </a:p>
        </p:txBody>
      </p:sp>
      <p:sp>
        <p:nvSpPr>
          <p:cNvPr id="682" name="PlaceHolder 4"/>
          <p:cNvSpPr>
            <a:spLocks noGrp="1"/>
          </p:cNvSpPr>
          <p:nvPr>
            <p:ph type="body"/>
          </p:nvPr>
        </p:nvSpPr>
        <p:spPr>
          <a:xfrm>
            <a:off x="-11848583" y="6858295"/>
            <a:ext cx="8257826" cy="1096021"/>
          </a:xfrm>
          <a:prstGeom prst="rect">
            <a:avLst/>
          </a:prstGeom>
        </p:spPr>
        <p:txBody>
          <a:bodyPr lIns="0" tIns="0" rIns="0" bIns="0"/>
          <a:lstStyle/>
          <a:p>
            <a:r>
              <a:rPr lang="en-US" sz="2177" b="0" strike="noStrike" spc="-1">
                <a:solidFill>
                  <a:srgbClr val="FFFFFF"/>
                </a:solidFill>
                <a:uFill>
                  <a:solidFill>
                    <a:srgbClr val="FFFFFF"/>
                  </a:solidFill>
                </a:uFill>
                <a:latin typeface="Arial"/>
              </a:rPr>
              <a:t>Format des Gliederungstextes durch Klicken bearbeiten</a:t>
            </a:r>
          </a:p>
          <a:p>
            <a:pPr marL="783821" lvl="1" indent="-293933">
              <a:buClr>
                <a:srgbClr val="FFFFFF"/>
              </a:buClr>
              <a:buSzPct val="75000"/>
              <a:buFont typeface="Symbol" charset="2"/>
              <a:buChar char=""/>
            </a:pPr>
            <a:r>
              <a:rPr lang="en-US" sz="2540" b="0" strike="noStrike" spc="-1">
                <a:solidFill>
                  <a:srgbClr val="FFFFFF"/>
                </a:solidFill>
                <a:uFill>
                  <a:solidFill>
                    <a:srgbClr val="FFFFFF"/>
                  </a:solidFill>
                </a:uFill>
                <a:latin typeface="Arial"/>
              </a:rPr>
              <a:t>Zweite Gliederungsebene</a:t>
            </a:r>
          </a:p>
          <a:p>
            <a:pPr marL="1175731" lvl="2" indent="-261274">
              <a:buClr>
                <a:srgbClr val="FFFFFF"/>
              </a:buClr>
              <a:buSzPct val="45000"/>
              <a:buFont typeface="Wingdings" charset="2"/>
              <a:buChar char=""/>
            </a:pPr>
            <a:r>
              <a:rPr lang="en-US" sz="2177" b="0" strike="noStrike" spc="-1">
                <a:solidFill>
                  <a:srgbClr val="FFFFFF"/>
                </a:solidFill>
                <a:uFill>
                  <a:solidFill>
                    <a:srgbClr val="FFFFFF"/>
                  </a:solidFill>
                </a:uFill>
                <a:latin typeface="Arial"/>
              </a:rPr>
              <a:t>Dritte Gliederungsebene</a:t>
            </a:r>
          </a:p>
          <a:p>
            <a:pPr marL="1567642" lvl="3" indent="-195955">
              <a:buClr>
                <a:srgbClr val="FFFFFF"/>
              </a:buClr>
              <a:buSzPct val="75000"/>
              <a:buFont typeface="Symbol" charset="2"/>
              <a:buChar char=""/>
            </a:pPr>
            <a:r>
              <a:rPr lang="en-US" sz="1814" b="0" strike="noStrike" spc="-1">
                <a:solidFill>
                  <a:srgbClr val="FFFFFF"/>
                </a:solidFill>
                <a:uFill>
                  <a:solidFill>
                    <a:srgbClr val="FFFFFF"/>
                  </a:solidFill>
                </a:uFill>
                <a:latin typeface="Arial"/>
              </a:rPr>
              <a:t>Vierte Gliederungsebene</a:t>
            </a:r>
          </a:p>
          <a:p>
            <a:pPr marL="1959552" lvl="4"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Fünfte Gliederungsebene</a:t>
            </a:r>
          </a:p>
          <a:p>
            <a:pPr marL="2351462" lvl="5"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Sechste Gliederungsebene</a:t>
            </a:r>
          </a:p>
          <a:p>
            <a:pPr marL="2743373" lvl="6" indent="-195955">
              <a:buClr>
                <a:srgbClr val="FFFFFF"/>
              </a:buClr>
              <a:buSzPct val="45000"/>
              <a:buFont typeface="Wingdings" charset="2"/>
              <a:buChar char=""/>
            </a:pPr>
            <a:r>
              <a:rPr lang="en-US" sz="1814" b="0" strike="noStrike" spc="-1">
                <a:solidFill>
                  <a:srgbClr val="FFFFFF"/>
                </a:solidFill>
                <a:uFill>
                  <a:solidFill>
                    <a:srgbClr val="FFFFFF"/>
                  </a:solidFill>
                </a:uFill>
                <a:latin typeface="Arial"/>
              </a:rPr>
              <a:t>Siebte Gliederungsebene</a:t>
            </a:r>
          </a:p>
        </p:txBody>
      </p:sp>
      <p:sp>
        <p:nvSpPr>
          <p:cNvPr id="683" name="PlaceHolder 5"/>
          <p:cNvSpPr>
            <a:spLocks noGrp="1"/>
          </p:cNvSpPr>
          <p:nvPr>
            <p:ph type="dt"/>
          </p:nvPr>
        </p:nvSpPr>
        <p:spPr>
          <a:xfrm>
            <a:off x="-11044832" y="6060446"/>
            <a:ext cx="2840124" cy="472896"/>
          </a:xfrm>
          <a:prstGeom prst="rect">
            <a:avLst/>
          </a:prstGeom>
        </p:spPr>
        <p:txBody>
          <a:bodyPr lIns="0" tIns="0" rIns="0" bIns="0"/>
          <a:lstStyle/>
          <a:p>
            <a:r>
              <a:rPr lang="en-US" sz="1270" b="0" strike="noStrike" spc="-1">
                <a:solidFill>
                  <a:srgbClr val="FFFFFF"/>
                </a:solidFill>
                <a:uFill>
                  <a:solidFill>
                    <a:srgbClr val="FFFFFF"/>
                  </a:solidFill>
                </a:uFill>
                <a:latin typeface="Times New Roman"/>
              </a:rPr>
              <a:t>&lt;Datum/Uhrzeit&gt;</a:t>
            </a:r>
          </a:p>
        </p:txBody>
      </p:sp>
      <p:sp>
        <p:nvSpPr>
          <p:cNvPr id="684" name="PlaceHolder 6"/>
          <p:cNvSpPr>
            <a:spLocks noGrp="1"/>
          </p:cNvSpPr>
          <p:nvPr>
            <p:ph type="ftr"/>
          </p:nvPr>
        </p:nvSpPr>
        <p:spPr>
          <a:xfrm>
            <a:off x="-1418103" y="9329894"/>
            <a:ext cx="3864189" cy="472896"/>
          </a:xfrm>
          <a:prstGeom prst="rect">
            <a:avLst/>
          </a:prstGeom>
        </p:spPr>
        <p:txBody>
          <a:bodyPr lIns="0" tIns="0" rIns="0" bIns="0"/>
          <a:lstStyle/>
          <a:p>
            <a:pPr algn="ctr"/>
            <a:r>
              <a:rPr lang="en-US" sz="1270" b="0" strike="noStrike" spc="-1">
                <a:solidFill>
                  <a:srgbClr val="FFFFFF"/>
                </a:solidFill>
                <a:uFill>
                  <a:solidFill>
                    <a:srgbClr val="FFFFFF"/>
                  </a:solidFill>
                </a:uFill>
                <a:latin typeface="Times New Roman"/>
              </a:rPr>
              <a:t>&lt;Fußzeile&gt;</a:t>
            </a:r>
          </a:p>
        </p:txBody>
      </p:sp>
      <p:sp>
        <p:nvSpPr>
          <p:cNvPr id="685" name="PlaceHolder 7"/>
          <p:cNvSpPr>
            <a:spLocks noGrp="1"/>
          </p:cNvSpPr>
          <p:nvPr>
            <p:ph type="sldNum"/>
          </p:nvPr>
        </p:nvSpPr>
        <p:spPr>
          <a:xfrm>
            <a:off x="-2433024" y="8444194"/>
            <a:ext cx="2840124" cy="472896"/>
          </a:xfrm>
          <a:prstGeom prst="rect">
            <a:avLst/>
          </a:prstGeom>
        </p:spPr>
        <p:txBody>
          <a:bodyPr lIns="0" tIns="0" rIns="0" bIns="0"/>
          <a:lstStyle/>
          <a:p>
            <a:pPr algn="r"/>
            <a:fld id="{45BF8BF5-E19A-4BA4-A3F8-15E5CF6C8962}" type="slidenum">
              <a:rPr lang="en-US" sz="1270" b="0" strike="noStrike" spc="-1">
                <a:solidFill>
                  <a:srgbClr val="FFFFFF"/>
                </a:solidFill>
                <a:uFill>
                  <a:solidFill>
                    <a:srgbClr val="FFFFFF"/>
                  </a:solidFill>
                </a:uFill>
                <a:latin typeface="Times New Roman"/>
              </a:rPr>
              <a:t>‹N°›</a:t>
            </a:fld>
            <a:endParaRPr lang="en-US" sz="1270" b="0" strike="noStrike" spc="-1">
              <a:solidFill>
                <a:srgbClr val="FFFFFF"/>
              </a:solidFill>
              <a:uFill>
                <a:solidFill>
                  <a:srgbClr val="FFFFFF"/>
                </a:solidFill>
              </a:uFill>
              <a:latin typeface="Times New Roman"/>
            </a:endParaRPr>
          </a:p>
        </p:txBody>
      </p:sp>
      <p:sp>
        <p:nvSpPr>
          <p:cNvPr id="686" name="CustomShape 8"/>
          <p:cNvSpPr/>
          <p:nvPr/>
        </p:nvSpPr>
        <p:spPr>
          <a:xfrm>
            <a:off x="10555005" y="377533"/>
            <a:ext cx="825957" cy="619533"/>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87" name="CustomShape 9"/>
          <p:cNvSpPr/>
          <p:nvPr/>
        </p:nvSpPr>
        <p:spPr>
          <a:xfrm>
            <a:off x="11280384" y="301112"/>
            <a:ext cx="61827" cy="4768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88" name="CustomShape 10"/>
          <p:cNvSpPr/>
          <p:nvPr/>
        </p:nvSpPr>
        <p:spPr>
          <a:xfrm>
            <a:off x="11498520" y="543112"/>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89" name="CustomShape 11"/>
          <p:cNvSpPr/>
          <p:nvPr/>
        </p:nvSpPr>
        <p:spPr>
          <a:xfrm>
            <a:off x="11454980" y="673746"/>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0" name="CustomShape 12"/>
          <p:cNvSpPr/>
          <p:nvPr/>
        </p:nvSpPr>
        <p:spPr>
          <a:xfrm>
            <a:off x="11020014" y="1000658"/>
            <a:ext cx="133233" cy="999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1" name="CustomShape 13"/>
          <p:cNvSpPr/>
          <p:nvPr/>
        </p:nvSpPr>
        <p:spPr>
          <a:xfrm>
            <a:off x="10801878" y="1085244"/>
            <a:ext cx="61827" cy="47681"/>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2" name="CustomShape 14"/>
          <p:cNvSpPr/>
          <p:nvPr/>
        </p:nvSpPr>
        <p:spPr>
          <a:xfrm>
            <a:off x="9941089" y="5046072"/>
            <a:ext cx="1785146" cy="1306342"/>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3" name="CustomShape 15"/>
          <p:cNvSpPr/>
          <p:nvPr/>
        </p:nvSpPr>
        <p:spPr>
          <a:xfrm>
            <a:off x="9863587" y="5142415"/>
            <a:ext cx="174161" cy="130634"/>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4" name="CustomShape 16"/>
          <p:cNvSpPr/>
          <p:nvPr/>
        </p:nvSpPr>
        <p:spPr>
          <a:xfrm>
            <a:off x="10037748" y="5068280"/>
            <a:ext cx="91434" cy="74135"/>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5" name="CustomShape 17"/>
          <p:cNvSpPr/>
          <p:nvPr/>
        </p:nvSpPr>
        <p:spPr>
          <a:xfrm>
            <a:off x="10042973" y="6204797"/>
            <a:ext cx="175467" cy="133247"/>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6" name="CustomShape 18"/>
          <p:cNvSpPr/>
          <p:nvPr/>
        </p:nvSpPr>
        <p:spPr>
          <a:xfrm>
            <a:off x="10226277" y="6331839"/>
            <a:ext cx="92305" cy="69889"/>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7" name="CustomShape 19"/>
          <p:cNvSpPr/>
          <p:nvPr/>
        </p:nvSpPr>
        <p:spPr>
          <a:xfrm>
            <a:off x="11586907" y="6163321"/>
            <a:ext cx="174161" cy="130634"/>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sp>
        <p:nvSpPr>
          <p:cNvPr id="698" name="CustomShape 20"/>
          <p:cNvSpPr/>
          <p:nvPr/>
        </p:nvSpPr>
        <p:spPr>
          <a:xfrm>
            <a:off x="11828119" y="6098004"/>
            <a:ext cx="94918" cy="78707"/>
          </a:xfrm>
          <a:prstGeom prst="ellipse">
            <a:avLst/>
          </a:prstGeom>
          <a:solidFill>
            <a:srgbClr val="FF9900"/>
          </a:solidFill>
          <a:ln>
            <a:solidFill>
              <a:srgbClr val="FF7F00"/>
            </a:solidFill>
          </a:ln>
        </p:spPr>
        <p:style>
          <a:lnRef idx="0">
            <a:scrgbClr r="0" g="0" b="0"/>
          </a:lnRef>
          <a:fillRef idx="0">
            <a:scrgbClr r="0" g="0" b="0"/>
          </a:fillRef>
          <a:effectRef idx="0">
            <a:scrgbClr r="0" g="0" b="0"/>
          </a:effectRef>
          <a:fontRef idx="minor"/>
        </p:style>
      </p:sp>
      <p:pic>
        <p:nvPicPr>
          <p:cNvPr id="699" name="Grafik 698"/>
          <p:cNvPicPr/>
          <p:nvPr/>
        </p:nvPicPr>
        <p:blipFill>
          <a:blip r:embed="rId14"/>
          <a:stretch/>
        </p:blipFill>
        <p:spPr>
          <a:xfrm>
            <a:off x="10070403" y="5493167"/>
            <a:ext cx="1536968" cy="489552"/>
          </a:xfrm>
          <a:prstGeom prst="rect">
            <a:avLst/>
          </a:prstGeom>
          <a:ln>
            <a:noFill/>
          </a:ln>
        </p:spPr>
      </p:pic>
    </p:spTree>
    <p:extLst>
      <p:ext uri="{BB962C8B-B14F-4D97-AF65-F5344CB8AC3E}">
        <p14:creationId xmlns:p14="http://schemas.microsoft.com/office/powerpoint/2010/main" val="219184022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2254251" y="1474788"/>
            <a:ext cx="9596967"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2256367" y="2205039"/>
            <a:ext cx="9596967" cy="431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4" name="Picture 4" descr="UOW Leading the Way white15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351" y="142875"/>
            <a:ext cx="175048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5" name="Picture 5" descr="UOW Leading the Way claret15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3351" y="142875"/>
            <a:ext cx="175048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3438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dt="0"/>
  <p:txStyles>
    <p:titleStyle>
      <a:lvl1pPr algn="l" rtl="0" eaLnBrk="1" fontAlgn="base" hangingPunct="1">
        <a:lnSpc>
          <a:spcPts val="2600"/>
        </a:lnSpc>
        <a:spcBef>
          <a:spcPct val="0"/>
        </a:spcBef>
        <a:spcAft>
          <a:spcPct val="0"/>
        </a:spcAft>
        <a:defRPr sz="2400" b="1">
          <a:solidFill>
            <a:srgbClr val="6A1A41"/>
          </a:solidFill>
          <a:latin typeface="+mj-lt"/>
          <a:ea typeface="ＭＳ Ｐゴシック" charset="0"/>
          <a:cs typeface="ＭＳ Ｐゴシック" charset="0"/>
        </a:defRPr>
      </a:lvl1pPr>
      <a:lvl2pPr algn="l" rtl="0" eaLnBrk="1" fontAlgn="base" hangingPunct="1">
        <a:lnSpc>
          <a:spcPts val="2600"/>
        </a:lnSpc>
        <a:spcBef>
          <a:spcPct val="0"/>
        </a:spcBef>
        <a:spcAft>
          <a:spcPct val="0"/>
        </a:spcAft>
        <a:defRPr sz="2400" b="1">
          <a:solidFill>
            <a:srgbClr val="6A1A41"/>
          </a:solidFill>
          <a:latin typeface="Arial" pitchFamily="-105" charset="0"/>
          <a:ea typeface="ＭＳ Ｐゴシック" charset="0"/>
          <a:cs typeface="ＭＳ Ｐゴシック" charset="0"/>
        </a:defRPr>
      </a:lvl2pPr>
      <a:lvl3pPr algn="l" rtl="0" eaLnBrk="1" fontAlgn="base" hangingPunct="1">
        <a:lnSpc>
          <a:spcPts val="2600"/>
        </a:lnSpc>
        <a:spcBef>
          <a:spcPct val="0"/>
        </a:spcBef>
        <a:spcAft>
          <a:spcPct val="0"/>
        </a:spcAft>
        <a:defRPr sz="2400" b="1">
          <a:solidFill>
            <a:srgbClr val="6A1A41"/>
          </a:solidFill>
          <a:latin typeface="Arial" pitchFamily="-105" charset="0"/>
          <a:ea typeface="ＭＳ Ｐゴシック" charset="0"/>
          <a:cs typeface="ＭＳ Ｐゴシック" charset="0"/>
        </a:defRPr>
      </a:lvl3pPr>
      <a:lvl4pPr algn="l" rtl="0" eaLnBrk="1" fontAlgn="base" hangingPunct="1">
        <a:lnSpc>
          <a:spcPts val="2600"/>
        </a:lnSpc>
        <a:spcBef>
          <a:spcPct val="0"/>
        </a:spcBef>
        <a:spcAft>
          <a:spcPct val="0"/>
        </a:spcAft>
        <a:defRPr sz="2400" b="1">
          <a:solidFill>
            <a:srgbClr val="6A1A41"/>
          </a:solidFill>
          <a:latin typeface="Arial" pitchFamily="-105" charset="0"/>
          <a:ea typeface="ＭＳ Ｐゴシック" charset="0"/>
          <a:cs typeface="ＭＳ Ｐゴシック" charset="0"/>
        </a:defRPr>
      </a:lvl4pPr>
      <a:lvl5pPr algn="l" rtl="0" eaLnBrk="1" fontAlgn="base" hangingPunct="1">
        <a:lnSpc>
          <a:spcPts val="2600"/>
        </a:lnSpc>
        <a:spcBef>
          <a:spcPct val="0"/>
        </a:spcBef>
        <a:spcAft>
          <a:spcPct val="0"/>
        </a:spcAft>
        <a:defRPr sz="2400" b="1">
          <a:solidFill>
            <a:srgbClr val="6A1A41"/>
          </a:solidFill>
          <a:latin typeface="Arial" pitchFamily="-105" charset="0"/>
          <a:ea typeface="ＭＳ Ｐゴシック" charset="0"/>
          <a:cs typeface="ＭＳ Ｐゴシック" charset="0"/>
        </a:defRPr>
      </a:lvl5pPr>
      <a:lvl6pPr marL="457200" algn="l" rtl="0" eaLnBrk="1" fontAlgn="base" hangingPunct="1">
        <a:lnSpc>
          <a:spcPts val="2600"/>
        </a:lnSpc>
        <a:spcBef>
          <a:spcPct val="0"/>
        </a:spcBef>
        <a:spcAft>
          <a:spcPct val="0"/>
        </a:spcAft>
        <a:defRPr sz="2400" b="1">
          <a:solidFill>
            <a:srgbClr val="6A1A41"/>
          </a:solidFill>
          <a:latin typeface="Arial" pitchFamily="-105" charset="0"/>
        </a:defRPr>
      </a:lvl6pPr>
      <a:lvl7pPr marL="914400" algn="l" rtl="0" eaLnBrk="1" fontAlgn="base" hangingPunct="1">
        <a:lnSpc>
          <a:spcPts val="2600"/>
        </a:lnSpc>
        <a:spcBef>
          <a:spcPct val="0"/>
        </a:spcBef>
        <a:spcAft>
          <a:spcPct val="0"/>
        </a:spcAft>
        <a:defRPr sz="2400" b="1">
          <a:solidFill>
            <a:srgbClr val="6A1A41"/>
          </a:solidFill>
          <a:latin typeface="Arial" pitchFamily="-105" charset="0"/>
        </a:defRPr>
      </a:lvl7pPr>
      <a:lvl8pPr marL="1371600" algn="l" rtl="0" eaLnBrk="1" fontAlgn="base" hangingPunct="1">
        <a:lnSpc>
          <a:spcPts val="2600"/>
        </a:lnSpc>
        <a:spcBef>
          <a:spcPct val="0"/>
        </a:spcBef>
        <a:spcAft>
          <a:spcPct val="0"/>
        </a:spcAft>
        <a:defRPr sz="2400" b="1">
          <a:solidFill>
            <a:srgbClr val="6A1A41"/>
          </a:solidFill>
          <a:latin typeface="Arial" pitchFamily="-105" charset="0"/>
        </a:defRPr>
      </a:lvl8pPr>
      <a:lvl9pPr marL="1828800" algn="l" rtl="0" eaLnBrk="1" fontAlgn="base" hangingPunct="1">
        <a:lnSpc>
          <a:spcPts val="2600"/>
        </a:lnSpc>
        <a:spcBef>
          <a:spcPct val="0"/>
        </a:spcBef>
        <a:spcAft>
          <a:spcPct val="0"/>
        </a:spcAft>
        <a:defRPr sz="2400" b="1">
          <a:solidFill>
            <a:srgbClr val="6A1A41"/>
          </a:solidFill>
          <a:latin typeface="Arial" pitchFamily="-105" charset="0"/>
        </a:defRPr>
      </a:lvl9pPr>
    </p:titleStyle>
    <p:bodyStyle>
      <a:lvl1pPr marL="342900" indent="-342900" algn="l" rtl="0" eaLnBrk="1" fontAlgn="base" hangingPunct="1">
        <a:lnSpc>
          <a:spcPts val="2900"/>
        </a:lnSpc>
        <a:spcBef>
          <a:spcPct val="20000"/>
        </a:spcBef>
        <a:spcAft>
          <a:spcPct val="0"/>
        </a:spcAft>
        <a:buFont typeface="Arial" charset="0"/>
        <a:buChar char="–"/>
        <a:defRPr sz="2400">
          <a:solidFill>
            <a:srgbClr val="7D9AAA"/>
          </a:solidFill>
          <a:latin typeface="+mn-lt"/>
          <a:ea typeface="ＭＳ Ｐゴシック" charset="0"/>
          <a:cs typeface="ＭＳ Ｐゴシック" charset="0"/>
        </a:defRPr>
      </a:lvl1pPr>
      <a:lvl2pPr marL="742950" indent="-285750" algn="l" rtl="0" eaLnBrk="1" fontAlgn="base" hangingPunct="1">
        <a:lnSpc>
          <a:spcPts val="2900"/>
        </a:lnSpc>
        <a:spcBef>
          <a:spcPct val="20000"/>
        </a:spcBef>
        <a:spcAft>
          <a:spcPct val="0"/>
        </a:spcAft>
        <a:buChar char="–"/>
        <a:defRPr sz="2400">
          <a:solidFill>
            <a:srgbClr val="7D9AAA"/>
          </a:solidFill>
          <a:latin typeface="+mn-lt"/>
          <a:ea typeface="ＭＳ Ｐゴシック" pitchFamily="-105" charset="-128"/>
        </a:defRPr>
      </a:lvl2pPr>
      <a:lvl3pPr marL="1143000" indent="-228600" algn="l" rtl="0" eaLnBrk="1" fontAlgn="base" hangingPunct="1">
        <a:lnSpc>
          <a:spcPts val="2900"/>
        </a:lnSpc>
        <a:spcBef>
          <a:spcPct val="20000"/>
        </a:spcBef>
        <a:spcAft>
          <a:spcPct val="0"/>
        </a:spcAft>
        <a:buChar char="•"/>
        <a:defRPr sz="2400">
          <a:solidFill>
            <a:srgbClr val="7D9AAA"/>
          </a:solidFill>
          <a:latin typeface="+mn-lt"/>
          <a:ea typeface="ＭＳ Ｐゴシック" pitchFamily="-105" charset="-128"/>
        </a:defRPr>
      </a:lvl3pPr>
      <a:lvl4pPr marL="16002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4pPr>
      <a:lvl5pPr marL="20574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5pPr>
      <a:lvl6pPr marL="25146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rgbClr val="7D9AAA"/>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a:defRPr>
            </a:lvl1pPr>
          </a:lstStyle>
          <a:p>
            <a:fld id="{C764DE79-268F-4C1A-8933-263129D2AF90}" type="datetimeFigureOut">
              <a:rPr lang="en-US" smtClean="0"/>
              <a:pPr/>
              <a:t>3/13/2018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a:defRPr>
            </a:lvl1pPr>
          </a:lstStyle>
          <a:p>
            <a:fld id="{48F63A3B-78C7-47BE-AE5E-E10140E04643}" type="slidenum">
              <a:rPr lang="en-US" smtClean="0"/>
              <a:pPr/>
              <a:t>‹N°›</a:t>
            </a:fld>
            <a:endParaRPr lang="en-US" dirty="0"/>
          </a:p>
        </p:txBody>
      </p:sp>
    </p:spTree>
    <p:extLst>
      <p:ext uri="{BB962C8B-B14F-4D97-AF65-F5344CB8AC3E}">
        <p14:creationId xmlns:p14="http://schemas.microsoft.com/office/powerpoint/2010/main" val="426046655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Verdan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7848" y="257595"/>
            <a:ext cx="9966960" cy="1450757"/>
          </a:xfrm>
          <a:prstGeom prst="rect">
            <a:avLst/>
          </a:prstGeom>
        </p:spPr>
        <p:txBody>
          <a:bodyPr vert="horz" lIns="91440" tIns="45720" rIns="91440" bIns="45720" rtlCol="0" anchor="b">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720603" y="1850252"/>
            <a:ext cx="9934205" cy="4342164"/>
          </a:xfrm>
          <a:prstGeom prst="rect">
            <a:avLst/>
          </a:prstGeom>
        </p:spPr>
        <p:txBody>
          <a:bodyPr vert="horz" lIns="0" tIns="45720" rIns="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4" name="Date Placeholder 3"/>
          <p:cNvSpPr>
            <a:spLocks noGrp="1"/>
          </p:cNvSpPr>
          <p:nvPr>
            <p:ph type="dt" sz="half" idx="2"/>
          </p:nvPr>
        </p:nvSpPr>
        <p:spPr>
          <a:xfrm>
            <a:off x="720603" y="6464721"/>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3/13/2018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687848" y="174022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14531" y="218125"/>
            <a:ext cx="1027344" cy="849265"/>
          </a:xfrm>
          <a:prstGeom prst="rect">
            <a:avLst/>
          </a:prstGeom>
        </p:spPr>
      </p:pic>
      <p:pic>
        <p:nvPicPr>
          <p:cNvPr id="12" name="Grafik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087090" y="4368918"/>
            <a:ext cx="798126" cy="829848"/>
          </a:xfrm>
          <a:prstGeom prst="rect">
            <a:avLst/>
          </a:prstGeom>
        </p:spPr>
      </p:pic>
      <p:pic>
        <p:nvPicPr>
          <p:cNvPr id="13" name="Grafik 1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073391" y="5283696"/>
            <a:ext cx="811825" cy="908720"/>
          </a:xfrm>
          <a:prstGeom prst="rect">
            <a:avLst/>
          </a:prstGeom>
        </p:spPr>
      </p:pic>
    </p:spTree>
    <p:extLst>
      <p:ext uri="{BB962C8B-B14F-4D97-AF65-F5344CB8AC3E}">
        <p14:creationId xmlns:p14="http://schemas.microsoft.com/office/powerpoint/2010/main" val="115155019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sldNum="0" hdr="0" ftr="0" dt="0"/>
  <p:txStyles>
    <p:titleStyle>
      <a:lvl1pPr algn="l" defTabSz="914400" rtl="0" eaLnBrk="1" latinLnBrk="0" hangingPunct="1">
        <a:lnSpc>
          <a:spcPct val="85000"/>
        </a:lnSpc>
        <a:spcBef>
          <a:spcPct val="0"/>
        </a:spcBef>
        <a:buNone/>
        <a:defRPr sz="4000" kern="1200" spc="-50" baseline="0">
          <a:solidFill>
            <a:schemeClr val="bg2">
              <a:lumMod val="25000"/>
            </a:schemeClr>
          </a:solidFill>
          <a:latin typeface="Trebuchet MS" panose="020B0603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Trebuchet MS" panose="020B06030202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Trebuchet MS" panose="020B06030202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Trebuchet MS" panose="020B06030202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Trebuchet MS" panose="020B06030202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Trebuchet MS" panose="020B0603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3.xml"/><Relationship Id="rId5" Type="http://schemas.openxmlformats.org/officeDocument/2006/relationships/image" Target="../media/image14.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image" Target="../media/image14.JP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3.xml"/><Relationship Id="rId5" Type="http://schemas.openxmlformats.org/officeDocument/2006/relationships/image" Target="../media/image14.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8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83.xml"/><Relationship Id="rId5" Type="http://schemas.openxmlformats.org/officeDocument/2006/relationships/image" Target="../media/image14.JPG"/><Relationship Id="rId4" Type="http://schemas.openxmlformats.org/officeDocument/2006/relationships/hyperlink" Target="http://twitter.com/jcmeist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image" Target="../media/image14.JPG"/><Relationship Id="rId5" Type="http://schemas.openxmlformats.org/officeDocument/2006/relationships/hyperlink" Target="https://www.goodreads.com/work/quotes/13080739" TargetMode="External"/><Relationship Id="rId4" Type="http://schemas.openxmlformats.org/officeDocument/2006/relationships/hyperlink" Target="https://www.goodreads.com/author/show/394294.Marcia_Conn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3.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8.jp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8.xml"/><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98.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8.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mailto:p.kathrani@westminster.ac.uk" TargetMode="Externa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hyperlink" Target="https://www.westminster.ac.uk/serious-games-at-westminster-research-group" TargetMode="Externa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vbouki.com/game2/story.html" TargetMode="External"/><Relationship Id="rId1" Type="http://schemas.openxmlformats.org/officeDocument/2006/relationships/slideLayout" Target="../slideLayouts/slideLayout73.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3.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hyperlink" Target="https://eledia.de/" TargetMode="External"/><Relationship Id="rId2" Type="http://schemas.openxmlformats.org/officeDocument/2006/relationships/hyperlink" Target="mailto:info@eledia.de" TargetMode="Externa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3.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BAF9CD-7ED4-4613-B6A9-F5F9CB21B31B}"/>
              </a:ext>
            </a:extLst>
          </p:cNvPr>
          <p:cNvSpPr>
            <a:spLocks noGrp="1"/>
          </p:cNvSpPr>
          <p:nvPr>
            <p:ph type="ctrTitle"/>
          </p:nvPr>
        </p:nvSpPr>
        <p:spPr>
          <a:xfrm>
            <a:off x="1325732" y="3109403"/>
            <a:ext cx="9540536" cy="2527917"/>
          </a:xfrm>
        </p:spPr>
        <p:txBody>
          <a:bodyPr>
            <a:noAutofit/>
          </a:bodyPr>
          <a:lstStyle/>
          <a:p>
            <a:r>
              <a:rPr lang="fr-FR" sz="1400" dirty="0">
                <a:solidFill>
                  <a:srgbClr val="00408A"/>
                </a:solidFill>
                <a:latin typeface="Arial" panose="020B0604020202020204" pitchFamily="34" charset="0"/>
                <a:cs typeface="Arial" panose="020B0604020202020204" pitchFamily="34" charset="0"/>
              </a:rPr>
              <a:t>CCBE CONFERENCE: </a:t>
            </a:r>
            <a:br>
              <a:rPr lang="fr-FR" sz="1400" dirty="0">
                <a:solidFill>
                  <a:srgbClr val="00408A"/>
                </a:solidFill>
                <a:latin typeface="Arial" panose="020B0604020202020204" pitchFamily="34" charset="0"/>
                <a:cs typeface="Arial" panose="020B0604020202020204" pitchFamily="34" charset="0"/>
              </a:rPr>
            </a:br>
            <a:r>
              <a:rPr lang="fr-FR" sz="1400" dirty="0">
                <a:solidFill>
                  <a:srgbClr val="00408A"/>
                </a:solidFill>
                <a:latin typeface="Arial" panose="020B0604020202020204" pitchFamily="34" charset="0"/>
                <a:cs typeface="Arial" panose="020B0604020202020204" pitchFamily="34" charset="0"/>
              </a:rPr>
              <a:t>TRAINING OF LAWYERS, CHALLENGES AND OPPORTUNITIES</a:t>
            </a:r>
            <a:br>
              <a:rPr lang="fr-FR" sz="2000" dirty="0">
                <a:solidFill>
                  <a:srgbClr val="00408A"/>
                </a:solidFill>
                <a:latin typeface="Arial" panose="020B0604020202020204" pitchFamily="34" charset="0"/>
                <a:cs typeface="Arial" panose="020B0604020202020204" pitchFamily="34" charset="0"/>
              </a:rPr>
            </a:br>
            <a:br>
              <a:rPr lang="fr-FR" sz="2000" dirty="0">
                <a:solidFill>
                  <a:srgbClr val="00408A"/>
                </a:solidFill>
                <a:latin typeface="Arial" panose="020B0604020202020204" pitchFamily="34" charset="0"/>
                <a:cs typeface="Arial" panose="020B0604020202020204" pitchFamily="34" charset="0"/>
              </a:rPr>
            </a:br>
            <a:r>
              <a:rPr lang="fr-FR" sz="3200" dirty="0">
                <a:solidFill>
                  <a:srgbClr val="00408A"/>
                </a:solidFill>
                <a:latin typeface="Arial" panose="020B0604020202020204" pitchFamily="34" charset="0"/>
                <a:cs typeface="Arial" panose="020B0604020202020204" pitchFamily="34" charset="0"/>
              </a:rPr>
              <a:t>WORKSHOP 2</a:t>
            </a:r>
            <a:br>
              <a:rPr lang="fr-FR" sz="3200" dirty="0">
                <a:solidFill>
                  <a:srgbClr val="00408A"/>
                </a:solidFill>
                <a:latin typeface="Arial" panose="020B0604020202020204" pitchFamily="34" charset="0"/>
                <a:cs typeface="Arial" panose="020B0604020202020204" pitchFamily="34" charset="0"/>
              </a:rPr>
            </a:br>
            <a:r>
              <a:rPr lang="fr-FR" sz="3200" dirty="0">
                <a:solidFill>
                  <a:srgbClr val="00408A"/>
                </a:solidFill>
                <a:latin typeface="Arial" panose="020B0604020202020204" pitchFamily="34" charset="0"/>
                <a:cs typeface="Arial" panose="020B0604020202020204" pitchFamily="34" charset="0"/>
              </a:rPr>
              <a:t>CHOOSING THE TOOLS FOR TRAINING</a:t>
            </a:r>
            <a:br>
              <a:rPr lang="fr-FR" sz="3200" i="1" dirty="0">
                <a:solidFill>
                  <a:srgbClr val="00408A"/>
                </a:solidFill>
                <a:latin typeface="Arial" panose="020B0604020202020204" pitchFamily="34" charset="0"/>
                <a:cs typeface="Arial" panose="020B0604020202020204" pitchFamily="34" charset="0"/>
              </a:rPr>
            </a:br>
            <a:br>
              <a:rPr lang="fr-FR" sz="3200" i="1" dirty="0">
                <a:solidFill>
                  <a:srgbClr val="00408A"/>
                </a:solidFill>
                <a:latin typeface="Arial" panose="020B0604020202020204" pitchFamily="34" charset="0"/>
                <a:cs typeface="Arial" panose="020B0604020202020204" pitchFamily="34" charset="0"/>
              </a:rPr>
            </a:br>
            <a:r>
              <a:rPr lang="fr-FR" sz="3200" i="1" dirty="0">
                <a:solidFill>
                  <a:srgbClr val="00408A"/>
                </a:solidFill>
                <a:latin typeface="Arial" panose="020B0604020202020204" pitchFamily="34" charset="0"/>
                <a:cs typeface="Arial" panose="020B0604020202020204" pitchFamily="34" charset="0"/>
              </a:rPr>
              <a:t>WIFI L42</a:t>
            </a:r>
            <a:br>
              <a:rPr lang="fr-FR" sz="3200" i="1" dirty="0">
                <a:solidFill>
                  <a:srgbClr val="00408A"/>
                </a:solidFill>
                <a:latin typeface="Arial" panose="020B0604020202020204" pitchFamily="34" charset="0"/>
                <a:cs typeface="Arial" panose="020B0604020202020204" pitchFamily="34" charset="0"/>
              </a:rPr>
            </a:br>
            <a:r>
              <a:rPr lang="fr-FR" sz="3200" i="1" dirty="0" err="1">
                <a:solidFill>
                  <a:srgbClr val="00408A"/>
                </a:solidFill>
                <a:latin typeface="Arial" panose="020B0604020202020204" pitchFamily="34" charset="0"/>
                <a:cs typeface="Arial" panose="020B0604020202020204" pitchFamily="34" charset="0"/>
              </a:rPr>
              <a:t>Pass</a:t>
            </a:r>
            <a:r>
              <a:rPr lang="fr-FR" sz="3200" i="1" dirty="0">
                <a:solidFill>
                  <a:srgbClr val="00408A"/>
                </a:solidFill>
                <a:latin typeface="Arial" panose="020B0604020202020204" pitchFamily="34" charset="0"/>
                <a:cs typeface="Arial" panose="020B0604020202020204" pitchFamily="34" charset="0"/>
              </a:rPr>
              <a:t>: </a:t>
            </a:r>
            <a:r>
              <a:rPr lang="fr-FR" sz="3200" i="1" dirty="0" err="1">
                <a:solidFill>
                  <a:srgbClr val="00408A"/>
                </a:solidFill>
                <a:latin typeface="Arial" panose="020B0604020202020204" pitchFamily="34" charset="0"/>
                <a:cs typeface="Arial" panose="020B0604020202020204" pitchFamily="34" charset="0"/>
              </a:rPr>
              <a:t>allfornet</a:t>
            </a:r>
            <a:endParaRPr lang="fr-FR" sz="3200" i="1" dirty="0">
              <a:solidFill>
                <a:srgbClr val="0040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576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2050" name="Picture 2" descr="https://media.licdn.com/mpr/mpr/p/1/005/072/187/2d89c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290" y="342093"/>
            <a:ext cx="6916140" cy="3010556"/>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23525A40-94EE-4C7E-9BB8-7AFA337B4383}"/>
              </a:ext>
            </a:extLst>
          </p:cNvPr>
          <p:cNvSpPr/>
          <p:nvPr/>
        </p:nvSpPr>
        <p:spPr>
          <a:xfrm>
            <a:off x="744700" y="3801983"/>
            <a:ext cx="10702598" cy="2462213"/>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4B4B4B"/>
                </a:solidFill>
                <a:effectLst/>
                <a:uLnTx/>
                <a:uFillTx/>
                <a:latin typeface="Calibri"/>
                <a:ea typeface="+mn-ea"/>
                <a:cs typeface="+mn-cs"/>
              </a:rPr>
              <a:t>Gamification is about more than just playing games (in fact, sometimes it does not involve playing games at all). </a:t>
            </a:r>
          </a:p>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4B4B4B"/>
                </a:solidFill>
                <a:effectLst/>
                <a:uLnTx/>
                <a:uFillTx/>
                <a:latin typeface="Calibri"/>
                <a:ea typeface="+mn-ea"/>
                <a:cs typeface="+mn-cs"/>
              </a:rPr>
              <a:t>It can be defined as the concept of applying game-design thinking to non game applications.</a:t>
            </a:r>
          </a:p>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4B4B4B"/>
                </a:solidFill>
                <a:effectLst/>
                <a:uLnTx/>
                <a:uFillTx/>
                <a:latin typeface="Calibri"/>
                <a:ea typeface="+mn-ea"/>
                <a:cs typeface="+mn-cs"/>
              </a:rPr>
              <a:t>Gamification is the use of </a:t>
            </a:r>
            <a:r>
              <a:rPr kumimoji="0" lang="en-US" sz="2400" b="0" i="0" u="sng" strike="noStrike" kern="1200" cap="none" spc="0" normalizeH="0" baseline="0" noProof="0" dirty="0">
                <a:ln>
                  <a:noFill/>
                </a:ln>
                <a:solidFill>
                  <a:srgbClr val="4B4B4B"/>
                </a:solidFill>
                <a:effectLst/>
                <a:uLnTx/>
                <a:uFillTx/>
                <a:latin typeface="Calibri"/>
                <a:ea typeface="+mn-ea"/>
                <a:cs typeface="+mn-cs"/>
              </a:rPr>
              <a:t>game thinking and game mechanics </a:t>
            </a:r>
            <a:r>
              <a:rPr kumimoji="0" lang="en-US" sz="2400" b="0" i="0" u="none" strike="noStrike" kern="1200" cap="none" spc="0" normalizeH="0" baseline="0" noProof="0" dirty="0">
                <a:ln>
                  <a:noFill/>
                </a:ln>
                <a:solidFill>
                  <a:srgbClr val="4B4B4B"/>
                </a:solidFill>
                <a:effectLst/>
                <a:uLnTx/>
                <a:uFillTx/>
                <a:latin typeface="Calibri"/>
                <a:ea typeface="+mn-ea"/>
                <a:cs typeface="+mn-cs"/>
              </a:rPr>
              <a:t>in non-game contexts to engage users in solving problems. </a:t>
            </a:r>
          </a:p>
        </p:txBody>
      </p:sp>
      <p:sp>
        <p:nvSpPr>
          <p:cNvPr id="16" name="Retângulo 15">
            <a:extLst>
              <a:ext uri="{FF2B5EF4-FFF2-40B4-BE49-F238E27FC236}">
                <a16:creationId xmlns:a16="http://schemas.microsoft.com/office/drawing/2014/main" id="{62F1D601-F245-40A8-849C-1E5653FD3E88}"/>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A9526504-E845-4389-B734-1953652CF110}"/>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398230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10" name="Video, Video, Video">
            <a:extLst>
              <a:ext uri="{FF2B5EF4-FFF2-40B4-BE49-F238E27FC236}">
                <a16:creationId xmlns:a16="http://schemas.microsoft.com/office/drawing/2014/main" id="{38AD8203-0827-4C52-B0A4-2EB87D3DB907}"/>
              </a:ext>
            </a:extLst>
          </p:cNvPr>
          <p:cNvSpPr txBox="1">
            <a:spLocks/>
          </p:cNvSpPr>
          <p:nvPr/>
        </p:nvSpPr>
        <p:spPr>
          <a:xfrm>
            <a:off x="211664" y="95605"/>
            <a:ext cx="5847265" cy="982266"/>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Verdana"/>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6000" b="0" i="0" u="none" strike="noStrike" kern="1200" cap="none" spc="0" normalizeH="0" baseline="0" noProof="0" dirty="0" err="1">
                <a:ln>
                  <a:noFill/>
                </a:ln>
                <a:solidFill>
                  <a:prstClr val="black"/>
                </a:solidFill>
                <a:effectLst/>
                <a:uLnTx/>
                <a:uFillTx/>
                <a:latin typeface="Verdana"/>
                <a:ea typeface="+mj-ea"/>
                <a:cs typeface="+mj-cs"/>
              </a:rPr>
              <a:t>Video</a:t>
            </a:r>
            <a:r>
              <a:rPr kumimoji="0" lang="pt-PT" sz="6000" b="0" i="0" u="none" strike="noStrike" kern="1200" cap="none" spc="0" normalizeH="0" baseline="0" noProof="0" dirty="0">
                <a:ln>
                  <a:noFill/>
                </a:ln>
                <a:solidFill>
                  <a:prstClr val="black"/>
                </a:solidFill>
                <a:effectLst/>
                <a:uLnTx/>
                <a:uFillTx/>
                <a:latin typeface="Verdana"/>
                <a:ea typeface="+mj-ea"/>
                <a:cs typeface="+mj-cs"/>
              </a:rPr>
              <a:t> </a:t>
            </a:r>
            <a:r>
              <a:rPr kumimoji="0" lang="pt-PT" sz="6000" b="0" i="0" u="none" strike="noStrike" kern="1200" cap="none" spc="0" normalizeH="0" baseline="0" noProof="0" dirty="0" err="1">
                <a:ln>
                  <a:noFill/>
                </a:ln>
                <a:solidFill>
                  <a:prstClr val="black"/>
                </a:solidFill>
                <a:effectLst/>
                <a:uLnTx/>
                <a:uFillTx/>
                <a:latin typeface="Verdana"/>
                <a:ea typeface="+mj-ea"/>
                <a:cs typeface="+mj-cs"/>
              </a:rPr>
              <a:t>Based</a:t>
            </a:r>
            <a:r>
              <a:rPr kumimoji="0" lang="pt-PT" sz="6000" b="0" i="0" u="none" strike="noStrike" kern="1200" cap="none" spc="0" normalizeH="0" baseline="0" noProof="0" dirty="0">
                <a:ln>
                  <a:noFill/>
                </a:ln>
                <a:solidFill>
                  <a:prstClr val="black"/>
                </a:solidFill>
                <a:effectLst/>
                <a:uLnTx/>
                <a:uFillTx/>
                <a:latin typeface="Verdana"/>
                <a:ea typeface="+mj-ea"/>
                <a:cs typeface="+mj-cs"/>
              </a:rPr>
              <a:t> </a:t>
            </a:r>
            <a:r>
              <a:rPr kumimoji="0" lang="pt-PT" sz="6000" b="0" i="0" u="none" strike="noStrike" kern="1200" cap="none" spc="0" normalizeH="0" baseline="0" noProof="0" dirty="0" err="1">
                <a:ln>
                  <a:noFill/>
                </a:ln>
                <a:solidFill>
                  <a:prstClr val="black"/>
                </a:solidFill>
                <a:effectLst/>
                <a:uLnTx/>
                <a:uFillTx/>
                <a:latin typeface="Verdana"/>
                <a:ea typeface="+mj-ea"/>
                <a:cs typeface="+mj-cs"/>
              </a:rPr>
              <a:t>Learning</a:t>
            </a:r>
            <a:endParaRPr kumimoji="0" lang="pt-PT" sz="6000" b="0" i="0" u="none" strike="noStrike" kern="1200" cap="none" spc="0" normalizeH="0" baseline="0" noProof="0" dirty="0">
              <a:ln>
                <a:noFill/>
              </a:ln>
              <a:solidFill>
                <a:prstClr val="black"/>
              </a:solidFill>
              <a:effectLst/>
              <a:uLnTx/>
              <a:uFillTx/>
              <a:latin typeface="Verdana"/>
              <a:ea typeface="+mj-ea"/>
              <a:cs typeface="+mj-cs"/>
            </a:endParaRPr>
          </a:p>
        </p:txBody>
      </p:sp>
      <p:pic>
        <p:nvPicPr>
          <p:cNvPr id="11" name="Imagem 10">
            <a:extLst>
              <a:ext uri="{FF2B5EF4-FFF2-40B4-BE49-F238E27FC236}">
                <a16:creationId xmlns:a16="http://schemas.microsoft.com/office/drawing/2014/main" id="{996E4E7F-17D7-46B6-B61F-918336F613EF}"/>
              </a:ext>
            </a:extLst>
          </p:cNvPr>
          <p:cNvPicPr>
            <a:picLocks noChangeAspect="1"/>
          </p:cNvPicPr>
          <p:nvPr/>
        </p:nvPicPr>
        <p:blipFill rotWithShape="1">
          <a:blip r:embed="rId3"/>
          <a:srcRect t="25890" b="4595"/>
          <a:stretch/>
        </p:blipFill>
        <p:spPr>
          <a:xfrm>
            <a:off x="6495417" y="2533550"/>
            <a:ext cx="5696583" cy="3959955"/>
          </a:xfrm>
          <a:prstGeom prst="rect">
            <a:avLst/>
          </a:prstGeom>
        </p:spPr>
      </p:pic>
      <p:sp>
        <p:nvSpPr>
          <p:cNvPr id="6" name="Retângulo 5">
            <a:extLst>
              <a:ext uri="{FF2B5EF4-FFF2-40B4-BE49-F238E27FC236}">
                <a16:creationId xmlns:a16="http://schemas.microsoft.com/office/drawing/2014/main" id="{AE6D1AE0-C905-4D33-9B84-9A78EF84E54E}"/>
              </a:ext>
            </a:extLst>
          </p:cNvPr>
          <p:cNvSpPr/>
          <p:nvPr/>
        </p:nvSpPr>
        <p:spPr>
          <a:xfrm>
            <a:off x="77232" y="2056439"/>
            <a:ext cx="6570875" cy="38779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B4B4B"/>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4B"/>
                </a:solidFill>
                <a:effectLst/>
                <a:uLnTx/>
                <a:uFillTx/>
                <a:latin typeface="Calibri"/>
                <a:ea typeface="+mn-ea"/>
                <a:cs typeface="+mn-cs"/>
              </a:rPr>
              <a:t>Benefits of video-based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B4B4B"/>
              </a:solidFill>
              <a:effectLst/>
              <a:uLnTx/>
              <a:uFillTx/>
              <a:latin typeface="Calibri"/>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4B4B"/>
                </a:solidFill>
                <a:effectLst/>
                <a:uLnTx/>
                <a:uFillTx/>
                <a:latin typeface="Calibri"/>
                <a:ea typeface="+mn-ea"/>
                <a:cs typeface="+mn-cs"/>
              </a:rPr>
              <a:t>1. Adds life to the e-learning course by making it effective and engaging.</a:t>
            </a:r>
            <a:br>
              <a:rPr kumimoji="0" lang="en-US" sz="2000" b="0" i="0" u="none" strike="noStrike" kern="1200" cap="none" spc="0" normalizeH="0" baseline="0" noProof="0" dirty="0">
                <a:ln>
                  <a:noFill/>
                </a:ln>
                <a:solidFill>
                  <a:srgbClr val="4B4B4B"/>
                </a:solidFill>
                <a:effectLst/>
                <a:uLnTx/>
                <a:uFillTx/>
                <a:latin typeface="Calibri"/>
                <a:ea typeface="+mn-ea"/>
                <a:cs typeface="+mn-cs"/>
              </a:rPr>
            </a:br>
            <a:r>
              <a:rPr kumimoji="0" lang="en-US" sz="2000" b="0" i="0" u="none" strike="noStrike" kern="1200" cap="none" spc="0" normalizeH="0" baseline="0" noProof="0" dirty="0">
                <a:ln>
                  <a:noFill/>
                </a:ln>
                <a:solidFill>
                  <a:srgbClr val="4B4B4B"/>
                </a:solidFill>
                <a:effectLst/>
                <a:uLnTx/>
                <a:uFillTx/>
                <a:latin typeface="Calibri"/>
                <a:ea typeface="+mn-ea"/>
                <a:cs typeface="+mn-cs"/>
              </a:rPr>
              <a:t>2. Increases learner engagement and participation.</a:t>
            </a:r>
            <a:br>
              <a:rPr kumimoji="0" lang="en-US" sz="2000" b="0" i="0" u="none" strike="noStrike" kern="1200" cap="none" spc="0" normalizeH="0" baseline="0" noProof="0" dirty="0">
                <a:ln>
                  <a:noFill/>
                </a:ln>
                <a:solidFill>
                  <a:srgbClr val="4B4B4B"/>
                </a:solidFill>
                <a:effectLst/>
                <a:uLnTx/>
                <a:uFillTx/>
                <a:latin typeface="Calibri"/>
                <a:ea typeface="+mn-ea"/>
                <a:cs typeface="+mn-cs"/>
              </a:rPr>
            </a:br>
            <a:r>
              <a:rPr kumimoji="0" lang="en-US" sz="2000" b="0" i="0" u="none" strike="noStrike" kern="1200" cap="none" spc="0" normalizeH="0" baseline="0" noProof="0" dirty="0">
                <a:ln>
                  <a:noFill/>
                </a:ln>
                <a:solidFill>
                  <a:srgbClr val="4B4B4B"/>
                </a:solidFill>
                <a:effectLst/>
                <a:uLnTx/>
                <a:uFillTx/>
                <a:latin typeface="Calibri"/>
                <a:ea typeface="+mn-ea"/>
                <a:cs typeface="+mn-cs"/>
              </a:rPr>
              <a:t>3. Reduces cognitive overload and maximizes retention.</a:t>
            </a:r>
            <a:br>
              <a:rPr kumimoji="0" lang="en-US" sz="2000" b="0" i="0" u="none" strike="noStrike" kern="1200" cap="none" spc="0" normalizeH="0" baseline="0" noProof="0" dirty="0">
                <a:ln>
                  <a:noFill/>
                </a:ln>
                <a:solidFill>
                  <a:srgbClr val="4B4B4B"/>
                </a:solidFill>
                <a:effectLst/>
                <a:uLnTx/>
                <a:uFillTx/>
                <a:latin typeface="Calibri"/>
                <a:ea typeface="+mn-ea"/>
                <a:cs typeface="+mn-cs"/>
              </a:rPr>
            </a:br>
            <a:r>
              <a:rPr kumimoji="0" lang="en-US" sz="2000" b="0" i="0" u="none" strike="noStrike" kern="1200" cap="none" spc="0" normalizeH="0" baseline="0" noProof="0" dirty="0">
                <a:ln>
                  <a:noFill/>
                </a:ln>
                <a:solidFill>
                  <a:srgbClr val="4B4B4B"/>
                </a:solidFill>
                <a:effectLst/>
                <a:uLnTx/>
                <a:uFillTx/>
                <a:latin typeface="Calibri"/>
                <a:ea typeface="+mn-ea"/>
                <a:cs typeface="+mn-cs"/>
              </a:rPr>
              <a:t>4. Provides a simpler and practical learning experience.</a:t>
            </a:r>
            <a:br>
              <a:rPr kumimoji="0" lang="en-US" sz="2000" b="0" i="0" u="none" strike="noStrike" kern="1200" cap="none" spc="0" normalizeH="0" baseline="0" noProof="0" dirty="0">
                <a:ln>
                  <a:noFill/>
                </a:ln>
                <a:solidFill>
                  <a:srgbClr val="4B4B4B"/>
                </a:solidFill>
                <a:effectLst/>
                <a:uLnTx/>
                <a:uFillTx/>
                <a:latin typeface="Calibri"/>
                <a:ea typeface="+mn-ea"/>
                <a:cs typeface="+mn-cs"/>
              </a:rPr>
            </a:br>
            <a:r>
              <a:rPr kumimoji="0" lang="en-US" sz="2000" b="0" i="0" u="none" strike="noStrike" kern="1200" cap="none" spc="0" normalizeH="0" baseline="0" noProof="0" dirty="0">
                <a:ln>
                  <a:noFill/>
                </a:ln>
                <a:solidFill>
                  <a:srgbClr val="4B4B4B"/>
                </a:solidFill>
                <a:effectLst/>
                <a:uLnTx/>
                <a:uFillTx/>
                <a:latin typeface="Calibri"/>
                <a:ea typeface="+mn-ea"/>
                <a:cs typeface="+mn-cs"/>
              </a:rPr>
              <a:t>5. Is a cost-effective training approach.</a:t>
            </a:r>
          </a:p>
        </p:txBody>
      </p:sp>
      <p:sp>
        <p:nvSpPr>
          <p:cNvPr id="7" name="Retângulo 6">
            <a:extLst>
              <a:ext uri="{FF2B5EF4-FFF2-40B4-BE49-F238E27FC236}">
                <a16:creationId xmlns:a16="http://schemas.microsoft.com/office/drawing/2014/main" id="{6C787DDD-9231-4116-9B4B-1B23378419DA}"/>
              </a:ext>
            </a:extLst>
          </p:cNvPr>
          <p:cNvSpPr/>
          <p:nvPr/>
        </p:nvSpPr>
        <p:spPr>
          <a:xfrm>
            <a:off x="6989769" y="1077871"/>
            <a:ext cx="4925565"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4B4B"/>
                </a:solidFill>
                <a:effectLst/>
                <a:uLnTx/>
                <a:uFillTx/>
                <a:latin typeface="Calibri"/>
                <a:ea typeface="+mn-ea"/>
                <a:cs typeface="+mn-cs"/>
              </a:rPr>
              <a:t>If a picture is worth a thousand words, then video may be worth a million or more. </a:t>
            </a:r>
          </a:p>
        </p:txBody>
      </p:sp>
      <p:sp>
        <p:nvSpPr>
          <p:cNvPr id="16" name="Retângulo 15">
            <a:extLst>
              <a:ext uri="{FF2B5EF4-FFF2-40B4-BE49-F238E27FC236}">
                <a16:creationId xmlns:a16="http://schemas.microsoft.com/office/drawing/2014/main" id="{B08E8D3B-A0E6-45BD-A011-A107D68532BB}"/>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A068616D-53CD-4BB2-8F92-601514CB6CBE}"/>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28723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8" name="Imagem 7">
            <a:extLst>
              <a:ext uri="{FF2B5EF4-FFF2-40B4-BE49-F238E27FC236}">
                <a16:creationId xmlns:a16="http://schemas.microsoft.com/office/drawing/2014/main" id="{09AB811F-DF05-455E-BDEB-DB8D5E7E9553}"/>
              </a:ext>
            </a:extLst>
          </p:cNvPr>
          <p:cNvPicPr>
            <a:picLocks noChangeAspect="1"/>
          </p:cNvPicPr>
          <p:nvPr/>
        </p:nvPicPr>
        <p:blipFill rotWithShape="1">
          <a:blip r:embed="rId3"/>
          <a:srcRect l="660"/>
          <a:stretch/>
        </p:blipFill>
        <p:spPr>
          <a:xfrm>
            <a:off x="566371" y="266379"/>
            <a:ext cx="6036729" cy="3610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m 4">
            <a:extLst>
              <a:ext uri="{FF2B5EF4-FFF2-40B4-BE49-F238E27FC236}">
                <a16:creationId xmlns:a16="http://schemas.microsoft.com/office/drawing/2014/main" id="{55D3F5C7-B7EF-4944-8FA8-01B290A411B9}"/>
              </a:ext>
            </a:extLst>
          </p:cNvPr>
          <p:cNvPicPr>
            <a:picLocks noChangeAspect="1"/>
          </p:cNvPicPr>
          <p:nvPr/>
        </p:nvPicPr>
        <p:blipFill>
          <a:blip r:embed="rId4"/>
          <a:stretch>
            <a:fillRect/>
          </a:stretch>
        </p:blipFill>
        <p:spPr>
          <a:xfrm>
            <a:off x="5062588" y="1029243"/>
            <a:ext cx="6178584" cy="4044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ângulo 8">
            <a:extLst>
              <a:ext uri="{FF2B5EF4-FFF2-40B4-BE49-F238E27FC236}">
                <a16:creationId xmlns:a16="http://schemas.microsoft.com/office/drawing/2014/main" id="{8C88F84B-A77E-4BD1-9FCC-7C8D6DDA03C0}"/>
              </a:ext>
            </a:extLst>
          </p:cNvPr>
          <p:cNvSpPr/>
          <p:nvPr/>
        </p:nvSpPr>
        <p:spPr>
          <a:xfrm>
            <a:off x="242655" y="5275898"/>
            <a:ext cx="11120762"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Interactive Video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4B4B"/>
                </a:solidFill>
                <a:effectLst/>
                <a:uLnTx/>
                <a:uFillTx/>
                <a:latin typeface="Fira Sans"/>
                <a:ea typeface="+mn-ea"/>
                <a:cs typeface="+mn-cs"/>
              </a:rPr>
              <a:t>By asking the learner to engage via knowledge checks, drag and drop tests, quizzes, or scenario-based video learning (showing consequences of a certain action) it is no longer just passive learning.</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tângulo 15">
            <a:extLst>
              <a:ext uri="{FF2B5EF4-FFF2-40B4-BE49-F238E27FC236}">
                <a16:creationId xmlns:a16="http://schemas.microsoft.com/office/drawing/2014/main" id="{92F03CDB-5C86-4BA4-BD15-F7AD287055C9}"/>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63143936-D110-4D42-98BF-94C8FFDDFB4D}"/>
              </a:ext>
            </a:extLst>
          </p:cNvPr>
          <p:cNvPicPr>
            <a:picLocks noChangeAspect="1"/>
          </p:cNvPicPr>
          <p:nvPr/>
        </p:nvPicPr>
        <p:blipFill>
          <a:blip r:embed="rId5"/>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339299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9" name="Retângulo 8">
            <a:extLst>
              <a:ext uri="{FF2B5EF4-FFF2-40B4-BE49-F238E27FC236}">
                <a16:creationId xmlns:a16="http://schemas.microsoft.com/office/drawing/2014/main" id="{8C88F84B-A77E-4BD1-9FCC-7C8D6DDA03C0}"/>
              </a:ext>
            </a:extLst>
          </p:cNvPr>
          <p:cNvSpPr/>
          <p:nvPr/>
        </p:nvSpPr>
        <p:spPr>
          <a:xfrm>
            <a:off x="77232" y="5226238"/>
            <a:ext cx="11990911" cy="123110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Video Lessons/Courses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courses are broken into bite-sized segments that can be viewed anytime, on any device, online and off.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Learning content is recommended throughout your LinkedIn.com experience, helping you easily discover relevant courses, and the content can be integrated with a learning management system.</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m 6">
            <a:extLst>
              <a:ext uri="{FF2B5EF4-FFF2-40B4-BE49-F238E27FC236}">
                <a16:creationId xmlns:a16="http://schemas.microsoft.com/office/drawing/2014/main" id="{E7C5BDDE-4CF8-4BB3-9496-032D5023F4F8}"/>
              </a:ext>
            </a:extLst>
          </p:cNvPr>
          <p:cNvPicPr>
            <a:picLocks noChangeAspect="1"/>
          </p:cNvPicPr>
          <p:nvPr/>
        </p:nvPicPr>
        <p:blipFill rotWithShape="1">
          <a:blip r:embed="rId3"/>
          <a:srcRect t="3474"/>
          <a:stretch/>
        </p:blipFill>
        <p:spPr>
          <a:xfrm>
            <a:off x="3069664" y="98519"/>
            <a:ext cx="3026336" cy="5193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m 9">
            <a:extLst>
              <a:ext uri="{FF2B5EF4-FFF2-40B4-BE49-F238E27FC236}">
                <a16:creationId xmlns:a16="http://schemas.microsoft.com/office/drawing/2014/main" id="{C7E01D1A-93D0-469B-9BFE-90D0B65407F2}"/>
              </a:ext>
            </a:extLst>
          </p:cNvPr>
          <p:cNvPicPr>
            <a:picLocks noChangeAspect="1"/>
          </p:cNvPicPr>
          <p:nvPr/>
        </p:nvPicPr>
        <p:blipFill>
          <a:blip r:embed="rId4"/>
          <a:stretch>
            <a:fillRect/>
          </a:stretch>
        </p:blipFill>
        <p:spPr>
          <a:xfrm>
            <a:off x="755284" y="124537"/>
            <a:ext cx="1911118" cy="1006147"/>
          </a:xfrm>
          <a:prstGeom prst="rect">
            <a:avLst/>
          </a:prstGeom>
        </p:spPr>
      </p:pic>
      <p:pic>
        <p:nvPicPr>
          <p:cNvPr id="12" name="Imagem 11">
            <a:extLst>
              <a:ext uri="{FF2B5EF4-FFF2-40B4-BE49-F238E27FC236}">
                <a16:creationId xmlns:a16="http://schemas.microsoft.com/office/drawing/2014/main" id="{12577198-736D-47E2-B5A6-C4EB0A1A1935}"/>
              </a:ext>
            </a:extLst>
          </p:cNvPr>
          <p:cNvPicPr>
            <a:picLocks noChangeAspect="1"/>
          </p:cNvPicPr>
          <p:nvPr/>
        </p:nvPicPr>
        <p:blipFill>
          <a:blip r:embed="rId5"/>
          <a:stretch>
            <a:fillRect/>
          </a:stretch>
        </p:blipFill>
        <p:spPr>
          <a:xfrm>
            <a:off x="6637603" y="112491"/>
            <a:ext cx="2887995" cy="5134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tângulo 15">
            <a:extLst>
              <a:ext uri="{FF2B5EF4-FFF2-40B4-BE49-F238E27FC236}">
                <a16:creationId xmlns:a16="http://schemas.microsoft.com/office/drawing/2014/main" id="{68629DF9-F330-4057-AE50-A3B2ED0611EC}"/>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53E8DE4A-C39B-4D88-86B5-A78D669F13CD}"/>
              </a:ext>
            </a:extLst>
          </p:cNvPr>
          <p:cNvPicPr>
            <a:picLocks noChangeAspect="1"/>
          </p:cNvPicPr>
          <p:nvPr/>
        </p:nvPicPr>
        <p:blipFill>
          <a:blip r:embed="rId6"/>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29435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7" name="TextBox 6"/>
          <p:cNvSpPr txBox="1"/>
          <p:nvPr/>
        </p:nvSpPr>
        <p:spPr>
          <a:xfrm>
            <a:off x="5125259" y="-14340"/>
            <a:ext cx="521974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DESENHO PEDAGÓGICO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FOCADO NAS NECESSIDADES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DA ORGANIZAÇÃO</a:t>
            </a:r>
          </a:p>
        </p:txBody>
      </p:sp>
      <p:sp>
        <p:nvSpPr>
          <p:cNvPr id="11" name="Gamificação">
            <a:extLst>
              <a:ext uri="{FF2B5EF4-FFF2-40B4-BE49-F238E27FC236}">
                <a16:creationId xmlns:a16="http://schemas.microsoft.com/office/drawing/2014/main" id="{E563095F-298B-48E9-9FDB-EDE4A3F40509}"/>
              </a:ext>
            </a:extLst>
          </p:cNvPr>
          <p:cNvSpPr txBox="1">
            <a:spLocks/>
          </p:cNvSpPr>
          <p:nvPr/>
        </p:nvSpPr>
        <p:spPr>
          <a:xfrm>
            <a:off x="119214" y="175884"/>
            <a:ext cx="9791560" cy="4887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j-ea"/>
                <a:cs typeface="+mj-cs"/>
              </a:rPr>
              <a:t>Benefits of Gamification in eLearning? </a:t>
            </a:r>
          </a:p>
        </p:txBody>
      </p:sp>
      <p:sp>
        <p:nvSpPr>
          <p:cNvPr id="12" name="Retângulo 11">
            <a:extLst>
              <a:ext uri="{FF2B5EF4-FFF2-40B4-BE49-F238E27FC236}">
                <a16:creationId xmlns:a16="http://schemas.microsoft.com/office/drawing/2014/main" id="{4367420C-B560-4138-A20D-0BEF2A50ADA7}"/>
              </a:ext>
            </a:extLst>
          </p:cNvPr>
          <p:cNvSpPr/>
          <p:nvPr/>
        </p:nvSpPr>
        <p:spPr>
          <a:xfrm>
            <a:off x="119214" y="735665"/>
            <a:ext cx="7260277" cy="563231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Better learning experience.</a:t>
            </a:r>
            <a:br>
              <a:rPr kumimoji="0" lang="en-US" sz="2000" b="1" i="0" u="none" strike="noStrike" kern="1200" cap="none" spc="0" normalizeH="0" baseline="0" noProof="0" dirty="0">
                <a:ln>
                  <a:noFill/>
                </a:ln>
                <a:solidFill>
                  <a:srgbClr val="4B4B4B"/>
                </a:solidFill>
                <a:effectLst/>
                <a:uLnTx/>
                <a:uFillTx/>
                <a:latin typeface="Fira Sans"/>
                <a:ea typeface="+mn-ea"/>
                <a:cs typeface="+mn-cs"/>
              </a:rPr>
            </a:br>
            <a:r>
              <a:rPr kumimoji="0" lang="en-US" sz="2000" b="0" i="0" u="none" strike="noStrike" kern="1200" cap="none" spc="0" normalizeH="0" baseline="0" noProof="0" dirty="0">
                <a:ln>
                  <a:noFill/>
                </a:ln>
                <a:solidFill>
                  <a:srgbClr val="4B4B4B"/>
                </a:solidFill>
                <a:effectLst/>
                <a:uLnTx/>
                <a:uFillTx/>
                <a:latin typeface="Fira Sans"/>
                <a:ea typeface="+mn-ea"/>
                <a:cs typeface="+mn-cs"/>
              </a:rPr>
              <a:t>The learner can experience “fun” during the game and still learn if the level of engagement is high. </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srgbClr val="4B4B4B"/>
              </a:solidFill>
              <a:effectLst/>
              <a:uLnTx/>
              <a:uFillTx/>
              <a:latin typeface="Fira Sans"/>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Better learning environment.</a:t>
            </a:r>
            <a:br>
              <a:rPr kumimoji="0" lang="en-US" sz="2000" b="1" i="0" u="none" strike="noStrike" kern="1200" cap="none" spc="0" normalizeH="0" baseline="0" noProof="0" dirty="0">
                <a:ln>
                  <a:noFill/>
                </a:ln>
                <a:solidFill>
                  <a:srgbClr val="4B4B4B"/>
                </a:solidFill>
                <a:effectLst/>
                <a:uLnTx/>
                <a:uFillTx/>
                <a:latin typeface="Fira Sans"/>
                <a:ea typeface="+mn-ea"/>
                <a:cs typeface="+mn-cs"/>
              </a:rPr>
            </a:br>
            <a:r>
              <a:rPr kumimoji="0" lang="en-US" sz="2000" b="0" i="0" u="none" strike="noStrike" kern="1200" cap="none" spc="0" normalizeH="0" baseline="0" noProof="0" dirty="0">
                <a:ln>
                  <a:noFill/>
                </a:ln>
                <a:solidFill>
                  <a:srgbClr val="4B4B4B"/>
                </a:solidFill>
                <a:effectLst/>
                <a:uLnTx/>
                <a:uFillTx/>
                <a:latin typeface="Fira Sans"/>
                <a:ea typeface="+mn-ea"/>
                <a:cs typeface="+mn-cs"/>
              </a:rPr>
              <a:t>Provides an effective, informal learning environment, and helps learners practice real life situations and challenges in a safe environment. This leads to a more</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4B4B4B"/>
              </a:solidFill>
              <a:effectLst/>
              <a:uLnTx/>
              <a:uFillTx/>
              <a:latin typeface="Fira Sans"/>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Prompting behavioral change.</a:t>
            </a:r>
            <a:br>
              <a:rPr kumimoji="0" lang="en-US" sz="2000" b="1" i="0" u="none" strike="noStrike" kern="1200" cap="none" spc="0" normalizeH="0" baseline="0" noProof="0" dirty="0">
                <a:ln>
                  <a:noFill/>
                </a:ln>
                <a:solidFill>
                  <a:srgbClr val="4B4B4B"/>
                </a:solidFill>
                <a:effectLst/>
                <a:uLnTx/>
                <a:uFillTx/>
                <a:latin typeface="Fira Sans"/>
                <a:ea typeface="+mn-ea"/>
                <a:cs typeface="+mn-cs"/>
              </a:rPr>
            </a:br>
            <a:r>
              <a:rPr kumimoji="0" lang="en-US" sz="2000" b="0" i="0" u="none" strike="noStrike" kern="1200" cap="none" spc="0" normalizeH="0" baseline="0" noProof="0" dirty="0">
                <a:ln>
                  <a:noFill/>
                </a:ln>
                <a:solidFill>
                  <a:srgbClr val="4B4B4B"/>
                </a:solidFill>
                <a:effectLst/>
                <a:uLnTx/>
                <a:uFillTx/>
                <a:latin typeface="Fira Sans"/>
                <a:ea typeface="+mn-ea"/>
                <a:cs typeface="+mn-cs"/>
              </a:rPr>
              <a:t>Points, badges, and leaderboards can make training more fun. However, gamification is more about engaging learning experience that facilitates better knowledge retention.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B4B4B"/>
              </a:solidFill>
              <a:effectLst/>
              <a:uLnTx/>
              <a:uFillTx/>
              <a:latin typeface="Fira Sans"/>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B4B4B"/>
                </a:solidFill>
                <a:effectLst/>
                <a:uLnTx/>
                <a:uFillTx/>
                <a:latin typeface="Fira Sans"/>
                <a:ea typeface="+mn-ea"/>
                <a:cs typeface="+mn-cs"/>
              </a:rPr>
              <a:t>Can be applied for most learning needs.</a:t>
            </a:r>
            <a:br>
              <a:rPr kumimoji="0" lang="en-US" sz="2000" b="1" i="0" u="none" strike="noStrike" kern="1200" cap="none" spc="0" normalizeH="0" baseline="0" noProof="0" dirty="0">
                <a:ln>
                  <a:noFill/>
                </a:ln>
                <a:solidFill>
                  <a:srgbClr val="4B4B4B"/>
                </a:solidFill>
                <a:effectLst/>
                <a:uLnTx/>
                <a:uFillTx/>
                <a:latin typeface="Fira Sans"/>
                <a:ea typeface="+mn-ea"/>
                <a:cs typeface="+mn-cs"/>
              </a:rPr>
            </a:br>
            <a:r>
              <a:rPr kumimoji="0" lang="en-US" sz="2000" b="0" i="0" u="none" strike="noStrike" kern="1200" cap="none" spc="0" normalizeH="0" baseline="0" noProof="0" dirty="0">
                <a:ln>
                  <a:noFill/>
                </a:ln>
                <a:solidFill>
                  <a:srgbClr val="4B4B4B"/>
                </a:solidFill>
                <a:effectLst/>
                <a:uLnTx/>
                <a:uFillTx/>
                <a:latin typeface="Fira Sans"/>
                <a:ea typeface="+mn-ea"/>
                <a:cs typeface="+mn-cs"/>
              </a:rPr>
              <a:t>Gamification can be used to fulfill most learning needs including induction and onboarding, product sales, customer support, soft skills, awareness creation, and compliance.</a:t>
            </a:r>
          </a:p>
        </p:txBody>
      </p:sp>
      <p:pic>
        <p:nvPicPr>
          <p:cNvPr id="16" name="pasted-image.pdf" descr="pasted-image.pdf">
            <a:extLst>
              <a:ext uri="{FF2B5EF4-FFF2-40B4-BE49-F238E27FC236}">
                <a16:creationId xmlns:a16="http://schemas.microsoft.com/office/drawing/2014/main" id="{06913D3A-52FF-40EA-812B-5A55A33A7902}"/>
              </a:ext>
            </a:extLst>
          </p:cNvPr>
          <p:cNvPicPr>
            <a:picLocks noChangeAspect="1"/>
          </p:cNvPicPr>
          <p:nvPr/>
        </p:nvPicPr>
        <p:blipFill>
          <a:blip r:embed="rId3">
            <a:extLst/>
          </a:blip>
          <a:stretch>
            <a:fillRect/>
          </a:stretch>
        </p:blipFill>
        <p:spPr>
          <a:xfrm>
            <a:off x="7421387" y="1266788"/>
            <a:ext cx="4646756" cy="339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tângulo 16">
            <a:extLst>
              <a:ext uri="{FF2B5EF4-FFF2-40B4-BE49-F238E27FC236}">
                <a16:creationId xmlns:a16="http://schemas.microsoft.com/office/drawing/2014/main" id="{1F5D77E0-B4BE-4E92-B001-9552C66697C2}"/>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8" name="Imagem 17">
            <a:extLst>
              <a:ext uri="{FF2B5EF4-FFF2-40B4-BE49-F238E27FC236}">
                <a16:creationId xmlns:a16="http://schemas.microsoft.com/office/drawing/2014/main" id="{AEEB4425-1D9F-47F0-8761-DE2FE1E70261}"/>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5771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7" name="TextBox 6"/>
          <p:cNvSpPr txBox="1"/>
          <p:nvPr/>
        </p:nvSpPr>
        <p:spPr>
          <a:xfrm>
            <a:off x="5125259" y="-14340"/>
            <a:ext cx="521974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DESENHO PEDAGÓGICO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FOCADO NAS NECESSIDADES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DA ORGANIZAÇÃO</a:t>
            </a:r>
          </a:p>
        </p:txBody>
      </p:sp>
      <p:pic>
        <p:nvPicPr>
          <p:cNvPr id="2050" name="Picture 2" descr="EI Design Gamification Rewards &amp; Recognition 1">
            <a:extLst>
              <a:ext uri="{FF2B5EF4-FFF2-40B4-BE49-F238E27FC236}">
                <a16:creationId xmlns:a16="http://schemas.microsoft.com/office/drawing/2014/main" id="{FA1989A0-E235-4937-B1C0-A79840D905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68" t="16769" r="15044" b="7176"/>
          <a:stretch/>
        </p:blipFill>
        <p:spPr bwMode="auto">
          <a:xfrm>
            <a:off x="1247071" y="287928"/>
            <a:ext cx="3898127" cy="2775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EI Design Gamification Rewards &amp; Recognition 2">
            <a:extLst>
              <a:ext uri="{FF2B5EF4-FFF2-40B4-BE49-F238E27FC236}">
                <a16:creationId xmlns:a16="http://schemas.microsoft.com/office/drawing/2014/main" id="{4C6CB176-D30D-4A9C-975F-6EEC21918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56" y="1271794"/>
            <a:ext cx="5461556" cy="3584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tângulo 4">
            <a:extLst>
              <a:ext uri="{FF2B5EF4-FFF2-40B4-BE49-F238E27FC236}">
                <a16:creationId xmlns:a16="http://schemas.microsoft.com/office/drawing/2014/main" id="{E42A432E-54B9-4856-AA6B-26325C75688D}"/>
              </a:ext>
            </a:extLst>
          </p:cNvPr>
          <p:cNvSpPr/>
          <p:nvPr/>
        </p:nvSpPr>
        <p:spPr>
          <a:xfrm>
            <a:off x="143426" y="5133819"/>
            <a:ext cx="11503803"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4B"/>
                </a:solidFill>
                <a:effectLst/>
                <a:uLnTx/>
                <a:uFillTx/>
                <a:latin typeface="Calibri"/>
                <a:ea typeface="+mn-ea"/>
                <a:cs typeface="+mn-cs"/>
              </a:rPr>
              <a:t>Game based learning course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4B4B"/>
                </a:solidFill>
                <a:effectLst/>
                <a:uLnTx/>
                <a:uFillTx/>
                <a:latin typeface="Calibri"/>
                <a:ea typeface="+mn-ea"/>
                <a:cs typeface="+mn-cs"/>
              </a:rPr>
              <a:t>The learners go through a series of gamified activities that map to the required qualities of a given reward category. The activities simulate and reinforce the qualities the individuals have to maintain to win.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4B4B"/>
                </a:solidFill>
                <a:effectLst/>
                <a:uLnTx/>
                <a:uFillTx/>
                <a:latin typeface="Calibri"/>
                <a:ea typeface="+mn-ea"/>
                <a:cs typeface="+mn-cs"/>
              </a:rPr>
              <a:t>The scores lead them to gaining the reward. This approach also features leaderboards.</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tângulo 16">
            <a:extLst>
              <a:ext uri="{FF2B5EF4-FFF2-40B4-BE49-F238E27FC236}">
                <a16:creationId xmlns:a16="http://schemas.microsoft.com/office/drawing/2014/main" id="{FBF776E4-C184-46B5-BDB2-C6F290851462}"/>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8" name="Imagem 17">
            <a:extLst>
              <a:ext uri="{FF2B5EF4-FFF2-40B4-BE49-F238E27FC236}">
                <a16:creationId xmlns:a16="http://schemas.microsoft.com/office/drawing/2014/main" id="{A98CA12C-2955-4285-9745-8700F47BBEEF}"/>
              </a:ext>
            </a:extLst>
          </p:cNvPr>
          <p:cNvPicPr>
            <a:picLocks noChangeAspect="1"/>
          </p:cNvPicPr>
          <p:nvPr/>
        </p:nvPicPr>
        <p:blipFill>
          <a:blip r:embed="rId5"/>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18283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7" name="TextBox 6"/>
          <p:cNvSpPr txBox="1"/>
          <p:nvPr/>
        </p:nvSpPr>
        <p:spPr>
          <a:xfrm>
            <a:off x="5125259" y="-14340"/>
            <a:ext cx="521974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DESENHO PEDAGÓGICO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FOCADO NAS NECESSIDADES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DA ORGANIZAÇÃO</a:t>
            </a:r>
          </a:p>
        </p:txBody>
      </p:sp>
      <p:pic>
        <p:nvPicPr>
          <p:cNvPr id="8" name="Imagem 7">
            <a:extLst>
              <a:ext uri="{FF2B5EF4-FFF2-40B4-BE49-F238E27FC236}">
                <a16:creationId xmlns:a16="http://schemas.microsoft.com/office/drawing/2014/main" id="{4D669640-BF41-4222-BA80-1C6D04EF697F}"/>
              </a:ext>
            </a:extLst>
          </p:cNvPr>
          <p:cNvPicPr>
            <a:picLocks noChangeAspect="1"/>
          </p:cNvPicPr>
          <p:nvPr/>
        </p:nvPicPr>
        <p:blipFill rotWithShape="1">
          <a:blip r:embed="rId3"/>
          <a:srcRect t="4079" b="14196"/>
          <a:stretch/>
        </p:blipFill>
        <p:spPr>
          <a:xfrm>
            <a:off x="8026591" y="815437"/>
            <a:ext cx="3015301" cy="4380925"/>
          </a:xfrm>
          <a:prstGeom prst="rect">
            <a:avLst/>
          </a:prstGeom>
        </p:spPr>
      </p:pic>
      <p:pic>
        <p:nvPicPr>
          <p:cNvPr id="10" name="Imagem 9">
            <a:extLst>
              <a:ext uri="{FF2B5EF4-FFF2-40B4-BE49-F238E27FC236}">
                <a16:creationId xmlns:a16="http://schemas.microsoft.com/office/drawing/2014/main" id="{9FA9BF16-7F45-49FE-BE92-3CDF80FA1976}"/>
              </a:ext>
            </a:extLst>
          </p:cNvPr>
          <p:cNvPicPr>
            <a:picLocks noChangeAspect="1"/>
          </p:cNvPicPr>
          <p:nvPr/>
        </p:nvPicPr>
        <p:blipFill rotWithShape="1">
          <a:blip r:embed="rId4"/>
          <a:srcRect t="3004" b="43806"/>
          <a:stretch/>
        </p:blipFill>
        <p:spPr>
          <a:xfrm>
            <a:off x="1019918" y="2339137"/>
            <a:ext cx="2573334" cy="2433327"/>
          </a:xfrm>
          <a:prstGeom prst="rect">
            <a:avLst/>
          </a:prstGeom>
        </p:spPr>
      </p:pic>
      <p:pic>
        <p:nvPicPr>
          <p:cNvPr id="17" name="Imagem 16">
            <a:extLst>
              <a:ext uri="{FF2B5EF4-FFF2-40B4-BE49-F238E27FC236}">
                <a16:creationId xmlns:a16="http://schemas.microsoft.com/office/drawing/2014/main" id="{49080548-6D84-4C18-A2A1-4F92A9B52A93}"/>
              </a:ext>
            </a:extLst>
          </p:cNvPr>
          <p:cNvPicPr>
            <a:picLocks noChangeAspect="1"/>
          </p:cNvPicPr>
          <p:nvPr/>
        </p:nvPicPr>
        <p:blipFill>
          <a:blip r:embed="rId5"/>
          <a:stretch>
            <a:fillRect/>
          </a:stretch>
        </p:blipFill>
        <p:spPr>
          <a:xfrm>
            <a:off x="4527102" y="112491"/>
            <a:ext cx="3025002" cy="5377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m 18">
            <a:extLst>
              <a:ext uri="{FF2B5EF4-FFF2-40B4-BE49-F238E27FC236}">
                <a16:creationId xmlns:a16="http://schemas.microsoft.com/office/drawing/2014/main" id="{6692CFE6-AF02-48B1-B0DB-5241032F5D59}"/>
              </a:ext>
            </a:extLst>
          </p:cNvPr>
          <p:cNvPicPr>
            <a:picLocks noChangeAspect="1"/>
          </p:cNvPicPr>
          <p:nvPr/>
        </p:nvPicPr>
        <p:blipFill rotWithShape="1">
          <a:blip r:embed="rId6"/>
          <a:srcRect l="29085" t="6128" r="53532" b="81647"/>
          <a:stretch/>
        </p:blipFill>
        <p:spPr>
          <a:xfrm>
            <a:off x="1363858" y="112491"/>
            <a:ext cx="1741478" cy="2177265"/>
          </a:xfrm>
          <a:prstGeom prst="rect">
            <a:avLst/>
          </a:prstGeom>
        </p:spPr>
      </p:pic>
      <p:sp>
        <p:nvSpPr>
          <p:cNvPr id="5" name="Retângulo 4">
            <a:extLst>
              <a:ext uri="{FF2B5EF4-FFF2-40B4-BE49-F238E27FC236}">
                <a16:creationId xmlns:a16="http://schemas.microsoft.com/office/drawing/2014/main" id="{E42A432E-54B9-4856-AA6B-26325C75688D}"/>
              </a:ext>
            </a:extLst>
          </p:cNvPr>
          <p:cNvSpPr/>
          <p:nvPr/>
        </p:nvSpPr>
        <p:spPr>
          <a:xfrm>
            <a:off x="120883" y="5490273"/>
            <a:ext cx="11395497"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Learn anywhere, anytime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Learn a new language with games, humorous chatbots and over 30000 native speaker videos.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learning experience that fits in your pocket and translates to useful, real-life language skills. </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tângulo 21">
            <a:extLst>
              <a:ext uri="{FF2B5EF4-FFF2-40B4-BE49-F238E27FC236}">
                <a16:creationId xmlns:a16="http://schemas.microsoft.com/office/drawing/2014/main" id="{8D64540A-7978-4AC5-A0FE-671477AF0787}"/>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23" name="Imagem 22">
            <a:extLst>
              <a:ext uri="{FF2B5EF4-FFF2-40B4-BE49-F238E27FC236}">
                <a16:creationId xmlns:a16="http://schemas.microsoft.com/office/drawing/2014/main" id="{25C7A338-CAAA-4265-B18B-235E96F32670}"/>
              </a:ext>
            </a:extLst>
          </p:cNvPr>
          <p:cNvPicPr>
            <a:picLocks noChangeAspect="1"/>
          </p:cNvPicPr>
          <p:nvPr/>
        </p:nvPicPr>
        <p:blipFill>
          <a:blip r:embed="rId7"/>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1858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BE6DECB-0D8D-4BCA-BC93-E005DA68AEF4}"/>
              </a:ext>
            </a:extLst>
          </p:cNvPr>
          <p:cNvPicPr>
            <a:picLocks noChangeAspect="1"/>
          </p:cNvPicPr>
          <p:nvPr/>
        </p:nvPicPr>
        <p:blipFill>
          <a:blip r:embed="rId3"/>
          <a:stretch>
            <a:fillRect/>
          </a:stretch>
        </p:blipFill>
        <p:spPr>
          <a:xfrm>
            <a:off x="6241003" y="2279125"/>
            <a:ext cx="5737934" cy="40165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6" name="Retângulo 5">
            <a:extLst>
              <a:ext uri="{FF2B5EF4-FFF2-40B4-BE49-F238E27FC236}">
                <a16:creationId xmlns:a16="http://schemas.microsoft.com/office/drawing/2014/main" id="{AE6D1AE0-C905-4D33-9B84-9A78EF84E54E}"/>
              </a:ext>
            </a:extLst>
          </p:cNvPr>
          <p:cNvSpPr/>
          <p:nvPr/>
        </p:nvSpPr>
        <p:spPr>
          <a:xfrm>
            <a:off x="407942" y="2663916"/>
            <a:ext cx="5462433"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Social learning is learning that takes place through social interaction between peers and it may lead to a change in attitudes and/or behavior.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B4B4B"/>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black"/>
                </a:solidFill>
                <a:effectLst/>
                <a:uLnTx/>
                <a:uFillTx/>
                <a:latin typeface="Calibri"/>
                <a:ea typeface="+mn-ea"/>
                <a:cs typeface="+mn-cs"/>
              </a:rPr>
              <a:t>» Social </a:t>
            </a:r>
            <a:r>
              <a:rPr kumimoji="0" lang="pt-PT" sz="2000" b="1" i="0" u="none" strike="noStrike" kern="1200" cap="none" spc="0" normalizeH="0" baseline="0" noProof="0" dirty="0" err="1">
                <a:ln>
                  <a:noFill/>
                </a:ln>
                <a:solidFill>
                  <a:prstClr val="black"/>
                </a:solidFill>
                <a:effectLst/>
                <a:uLnTx/>
                <a:uFillTx/>
                <a:latin typeface="Calibri"/>
                <a:ea typeface="+mn-ea"/>
                <a:cs typeface="+mn-cs"/>
              </a:rPr>
              <a:t>Learning</a:t>
            </a:r>
            <a:r>
              <a:rPr kumimoji="0" lang="pt-PT" sz="2000" b="1" i="0" u="none" strike="noStrike" kern="1200" cap="none" spc="0" normalizeH="0" baseline="0" noProof="0" dirty="0">
                <a:ln>
                  <a:noFill/>
                </a:ln>
                <a:solidFill>
                  <a:prstClr val="black"/>
                </a:solidFill>
                <a:effectLst/>
                <a:uLnTx/>
                <a:uFillTx/>
                <a:latin typeface="Calibri"/>
                <a:ea typeface="+mn-ea"/>
                <a:cs typeface="+mn-cs"/>
              </a:rPr>
              <a:t> </a:t>
            </a:r>
            <a:r>
              <a:rPr kumimoji="0" lang="pt-PT" sz="2000" b="1" i="0" u="none" strike="noStrike" kern="1200" cap="none" spc="0" normalizeH="0" baseline="0" noProof="0" dirty="0" err="1">
                <a:ln>
                  <a:noFill/>
                </a:ln>
                <a:solidFill>
                  <a:prstClr val="black"/>
                </a:solidFill>
                <a:effectLst/>
                <a:uLnTx/>
                <a:uFillTx/>
                <a:latin typeface="Calibri"/>
                <a:ea typeface="+mn-ea"/>
                <a:cs typeface="+mn-cs"/>
              </a:rPr>
              <a:t>Strategies</a:t>
            </a:r>
            <a:r>
              <a:rPr kumimoji="0" lang="pt-PT" sz="2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err="1">
                <a:ln>
                  <a:noFill/>
                </a:ln>
                <a:solidFill>
                  <a:prstClr val="black"/>
                </a:solidFill>
                <a:effectLst/>
                <a:uLnTx/>
                <a:uFillTx/>
                <a:latin typeface="Calibri"/>
                <a:ea typeface="+mn-ea"/>
                <a:cs typeface="+mn-cs"/>
              </a:rPr>
              <a:t>Tutoring</a:t>
            </a:r>
            <a:r>
              <a:rPr kumimoji="0" lang="pt-PT" sz="2000" b="0" i="0" u="none" strike="noStrike" kern="1200" cap="none" spc="0" normalizeH="0" baseline="0" noProof="0" dirty="0">
                <a:ln>
                  <a:noFill/>
                </a:ln>
                <a:solidFill>
                  <a:prstClr val="black"/>
                </a:solidFill>
                <a:effectLst/>
                <a:uLnTx/>
                <a:uFillTx/>
                <a:latin typeface="Calibri"/>
                <a:ea typeface="+mn-ea"/>
                <a:cs typeface="+mn-cs"/>
              </a:rPr>
              <a:t>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Interaction</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Q &amp; A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Sessions</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err="1">
                <a:ln>
                  <a:noFill/>
                </a:ln>
                <a:solidFill>
                  <a:prstClr val="black"/>
                </a:solidFill>
                <a:effectLst/>
                <a:uLnTx/>
                <a:uFillTx/>
                <a:latin typeface="Calibri"/>
                <a:ea typeface="+mn-ea"/>
                <a:cs typeface="+mn-cs"/>
              </a:rPr>
              <a:t>Group</a:t>
            </a:r>
            <a:r>
              <a:rPr kumimoji="0" lang="pt-PT" sz="2000" b="0" i="0" u="none" strike="noStrike" kern="1200" cap="none" spc="0" normalizeH="0" baseline="0" noProof="0" dirty="0">
                <a:ln>
                  <a:noFill/>
                </a:ln>
                <a:solidFill>
                  <a:prstClr val="black"/>
                </a:solidFill>
                <a:effectLst/>
                <a:uLnTx/>
                <a:uFillTx/>
                <a:latin typeface="Calibri"/>
                <a:ea typeface="+mn-ea"/>
                <a:cs typeface="+mn-cs"/>
              </a:rPr>
              <a:t>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Discussion</a:t>
            </a:r>
            <a:r>
              <a:rPr kumimoji="0" lang="pt-PT" sz="2000" b="0" i="0" u="none" strike="noStrike" kern="1200" cap="none" spc="0" normalizeH="0" baseline="0" noProof="0" dirty="0">
                <a:ln>
                  <a:noFill/>
                </a:ln>
                <a:solidFill>
                  <a:prstClr val="black"/>
                </a:solidFill>
                <a:effectLst/>
                <a:uLnTx/>
                <a:uFillTx/>
                <a:latin typeface="Calibri"/>
                <a:ea typeface="+mn-ea"/>
                <a:cs typeface="+mn-cs"/>
              </a:rPr>
              <a:t>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Interaction</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Online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Learning</a:t>
            </a:r>
            <a:r>
              <a:rPr kumimoji="0" lang="pt-PT" sz="2000" b="0" i="0" u="none" strike="noStrike" kern="1200" cap="none" spc="0" normalizeH="0" baseline="0" noProof="0" dirty="0">
                <a:ln>
                  <a:noFill/>
                </a:ln>
                <a:solidFill>
                  <a:prstClr val="black"/>
                </a:solidFill>
                <a:effectLst/>
                <a:uLnTx/>
                <a:uFillTx/>
                <a:latin typeface="Calibri"/>
                <a:ea typeface="+mn-ea"/>
                <a:cs typeface="+mn-cs"/>
              </a:rPr>
              <a:t> </a:t>
            </a:r>
            <a:r>
              <a:rPr kumimoji="0" lang="pt-PT" sz="2000" b="0" i="0" u="none" strike="noStrike" kern="1200" cap="none" spc="0" normalizeH="0" baseline="0" noProof="0" dirty="0" err="1">
                <a:ln>
                  <a:noFill/>
                </a:ln>
                <a:solidFill>
                  <a:prstClr val="black"/>
                </a:solidFill>
                <a:effectLst/>
                <a:uLnTx/>
                <a:uFillTx/>
                <a:latin typeface="Calibri"/>
                <a:ea typeface="+mn-ea"/>
                <a:cs typeface="+mn-cs"/>
              </a:rPr>
              <a:t>Communities</a:t>
            </a:r>
            <a:endParaRPr kumimoji="0" lang="pt-PT"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black"/>
                </a:solidFill>
                <a:effectLst/>
                <a:uLnTx/>
                <a:uFillTx/>
                <a:latin typeface="Calibri"/>
                <a:ea typeface="+mn-ea"/>
                <a:cs typeface="+mn-cs"/>
              </a:rPr>
              <a:t>MOOC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B4B4B"/>
              </a:solidFill>
              <a:effectLst/>
              <a:uLnTx/>
              <a:uFillTx/>
              <a:latin typeface="Calibri"/>
              <a:ea typeface="+mn-ea"/>
              <a:cs typeface="+mn-cs"/>
            </a:endParaRPr>
          </a:p>
        </p:txBody>
      </p:sp>
      <p:sp>
        <p:nvSpPr>
          <p:cNvPr id="7" name="Retângulo 6">
            <a:extLst>
              <a:ext uri="{FF2B5EF4-FFF2-40B4-BE49-F238E27FC236}">
                <a16:creationId xmlns:a16="http://schemas.microsoft.com/office/drawing/2014/main" id="{6C787DDD-9231-4116-9B4B-1B23378419DA}"/>
              </a:ext>
            </a:extLst>
          </p:cNvPr>
          <p:cNvSpPr/>
          <p:nvPr/>
        </p:nvSpPr>
        <p:spPr>
          <a:xfrm>
            <a:off x="4607778" y="959644"/>
            <a:ext cx="7584222"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a:ea typeface="+mn-ea"/>
                <a:cs typeface="+mn-cs"/>
              </a:rPr>
              <a:t>“Social media </a:t>
            </a:r>
            <a:r>
              <a:rPr kumimoji="0" lang="en-US" sz="2000" b="0" i="0" u="none" strike="noStrike" kern="1200" cap="none" spc="0" normalizeH="0" baseline="0" noProof="0" dirty="0">
                <a:ln>
                  <a:noFill/>
                </a:ln>
                <a:solidFill>
                  <a:prstClr val="black"/>
                </a:solidFill>
                <a:effectLst/>
                <a:uLnTx/>
                <a:uFillTx/>
                <a:latin typeface="Calibri"/>
                <a:ea typeface="+mn-ea"/>
                <a:cs typeface="+mn-cs"/>
              </a:rPr>
              <a:t>is technology used to engage three or more people.</a:t>
            </a:r>
            <a:br>
              <a:rPr kumimoji="0" lang="en-US" sz="2000" b="0" i="0" u="sng" strike="noStrike" kern="1200" cap="none" spc="0" normalizeH="0" baseline="0" noProof="0" dirty="0">
                <a:ln>
                  <a:noFill/>
                </a:ln>
                <a:solidFill>
                  <a:prstClr val="black"/>
                </a:solidFill>
                <a:effectLst/>
                <a:uLnTx/>
                <a:uFillTx/>
                <a:latin typeface="Calibri"/>
                <a:ea typeface="+mn-ea"/>
                <a:cs typeface="+mn-cs"/>
              </a:rPr>
            </a:br>
            <a:r>
              <a:rPr kumimoji="0" lang="en-US" sz="2000" b="0" i="0" u="sng" strike="noStrike" kern="1200" cap="none" spc="0" normalizeH="0" baseline="0" noProof="0" dirty="0">
                <a:ln>
                  <a:noFill/>
                </a:ln>
                <a:solidFill>
                  <a:prstClr val="black"/>
                </a:solidFill>
                <a:effectLst/>
                <a:uLnTx/>
                <a:uFillTx/>
                <a:latin typeface="Calibri"/>
                <a:ea typeface="+mn-ea"/>
                <a:cs typeface="+mn-cs"/>
              </a:rPr>
              <a:t>Social learning </a:t>
            </a:r>
            <a:r>
              <a:rPr kumimoji="0" lang="en-US" sz="2000" b="0" i="0" u="none" strike="noStrike" kern="1200" cap="none" spc="0" normalizeH="0" baseline="0" noProof="0" dirty="0">
                <a:ln>
                  <a:noFill/>
                </a:ln>
                <a:solidFill>
                  <a:prstClr val="black"/>
                </a:solidFill>
                <a:effectLst/>
                <a:uLnTx/>
                <a:uFillTx/>
                <a:latin typeface="Calibri"/>
                <a:ea typeface="+mn-ea"/>
                <a:cs typeface="+mn-cs"/>
              </a:rPr>
              <a:t>is participating with others to make sense of new ideas.</a:t>
            </a:r>
            <a:br>
              <a:rPr kumimoji="0" lang="en-US" sz="32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What’s new is how </a:t>
            </a:r>
            <a:r>
              <a:rPr kumimoji="0" lang="en-US" sz="2000" b="0" i="0" u="sng" strike="noStrike" kern="1200" cap="none" spc="0" normalizeH="0" baseline="0" noProof="0" dirty="0">
                <a:ln>
                  <a:noFill/>
                </a:ln>
                <a:solidFill>
                  <a:prstClr val="black"/>
                </a:solidFill>
                <a:effectLst/>
                <a:uLnTx/>
                <a:uFillTx/>
                <a:latin typeface="Calibri"/>
                <a:ea typeface="+mn-ea"/>
                <a:cs typeface="+mn-cs"/>
              </a:rPr>
              <a:t>powerfully </a:t>
            </a:r>
            <a:r>
              <a:rPr kumimoji="0" lang="en-US" sz="2000" b="0" i="0" u="none" strike="noStrike" kern="1200" cap="none" spc="0" normalizeH="0" baseline="0" noProof="0" dirty="0">
                <a:ln>
                  <a:noFill/>
                </a:ln>
                <a:solidFill>
                  <a:prstClr val="black"/>
                </a:solidFill>
                <a:effectLst/>
                <a:uLnTx/>
                <a:uFillTx/>
                <a:latin typeface="Calibri"/>
                <a:ea typeface="+mn-ea"/>
                <a:cs typeface="+mn-cs"/>
              </a:rPr>
              <a:t>they </a:t>
            </a:r>
            <a:r>
              <a:rPr kumimoji="0" lang="en-US" sz="2000" b="0" i="0" u="sng" strike="noStrike" kern="1200" cap="none" spc="0" normalizeH="0" baseline="0" noProof="0" dirty="0">
                <a:ln>
                  <a:noFill/>
                </a:ln>
                <a:solidFill>
                  <a:prstClr val="black"/>
                </a:solidFill>
                <a:effectLst/>
                <a:uLnTx/>
                <a:uFillTx/>
                <a:latin typeface="Calibri"/>
                <a:ea typeface="+mn-ea"/>
                <a:cs typeface="+mn-cs"/>
              </a:rPr>
              <a:t>work together</a:t>
            </a:r>
            <a:r>
              <a:rPr kumimoji="0" lang="en-US" sz="2000" b="0" i="0" u="none" strike="noStrike" kern="1200" cap="none" spc="0" normalizeH="0" baseline="0" noProof="0" dirty="0">
                <a:ln>
                  <a:noFill/>
                </a:ln>
                <a:solidFill>
                  <a:prstClr val="black"/>
                </a:solidFill>
                <a:effectLst/>
                <a:uLnTx/>
                <a:uFillTx/>
                <a:latin typeface="Calibri"/>
                <a:ea typeface="+mn-ea"/>
                <a:cs typeface="+mn-cs"/>
              </a:rPr>
              <a:t>.” - </a:t>
            </a:r>
            <a:r>
              <a:rPr kumimoji="0" lang="pt-PT" sz="2000" b="0" i="0" u="none" strike="noStrike" kern="1200" cap="none" spc="0" normalizeH="0" baseline="0" noProof="0" dirty="0" err="1">
                <a:ln>
                  <a:noFill/>
                </a:ln>
                <a:solidFill>
                  <a:prstClr val="black"/>
                </a:solidFill>
                <a:effectLst/>
                <a:uLnTx/>
                <a:uFillTx/>
                <a:latin typeface="Calibri"/>
                <a:ea typeface="+mn-ea"/>
                <a:cs typeface="+mn-cs"/>
                <a:hlinkClick r:id="rId4"/>
              </a:rPr>
              <a:t>Jeanne</a:t>
            </a:r>
            <a:r>
              <a:rPr kumimoji="0" lang="pt-PT" sz="2000" b="0" i="0" u="none" strike="noStrike" kern="1200" cap="none" spc="0" normalizeH="0" baseline="0" noProof="0" dirty="0">
                <a:ln>
                  <a:noFill/>
                </a:ln>
                <a:solidFill>
                  <a:prstClr val="black"/>
                </a:solidFill>
                <a:effectLst/>
                <a:uLnTx/>
                <a:uFillTx/>
                <a:latin typeface="Calibri"/>
                <a:ea typeface="+mn-ea"/>
                <a:cs typeface="+mn-cs"/>
                <a:hlinkClick r:id="rId4"/>
              </a:rPr>
              <a:t> </a:t>
            </a:r>
            <a:r>
              <a:rPr kumimoji="0" lang="pt-PT" sz="2000" b="0" i="0" u="none" strike="noStrike" kern="1200" cap="none" spc="0" normalizeH="0" baseline="0" noProof="0" dirty="0" err="1">
                <a:ln>
                  <a:noFill/>
                </a:ln>
                <a:solidFill>
                  <a:prstClr val="black"/>
                </a:solidFill>
                <a:effectLst/>
                <a:uLnTx/>
                <a:uFillTx/>
                <a:latin typeface="Calibri"/>
                <a:ea typeface="+mn-ea"/>
                <a:cs typeface="+mn-cs"/>
                <a:hlinkClick r:id="rId4"/>
              </a:rPr>
              <a:t>Meister</a:t>
            </a:r>
            <a:r>
              <a:rPr kumimoji="0" lang="pt-PT"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3200" b="1" i="0" u="none" strike="noStrike" kern="1200" cap="none" spc="0" normalizeH="0" baseline="0" noProof="0" dirty="0">
              <a:ln>
                <a:noFill/>
              </a:ln>
              <a:solidFill>
                <a:srgbClr val="4B4B4B"/>
              </a:solidFill>
              <a:effectLst/>
              <a:uLnTx/>
              <a:uFillTx/>
              <a:latin typeface="Calibri"/>
              <a:ea typeface="+mn-ea"/>
              <a:cs typeface="+mn-cs"/>
            </a:endParaRPr>
          </a:p>
        </p:txBody>
      </p:sp>
      <p:sp>
        <p:nvSpPr>
          <p:cNvPr id="5" name="Retângulo 4">
            <a:extLst>
              <a:ext uri="{FF2B5EF4-FFF2-40B4-BE49-F238E27FC236}">
                <a16:creationId xmlns:a16="http://schemas.microsoft.com/office/drawing/2014/main" id="{B01C29BE-C71C-40DC-A4F9-46EA180829D4}"/>
              </a:ext>
            </a:extLst>
          </p:cNvPr>
          <p:cNvSpPr/>
          <p:nvPr/>
        </p:nvSpPr>
        <p:spPr>
          <a:xfrm>
            <a:off x="123857" y="95605"/>
            <a:ext cx="4483920"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5400" b="1" i="0" u="none" strike="noStrike" kern="1200" cap="none" spc="0" normalizeH="0" baseline="0" noProof="0" dirty="0">
                <a:ln>
                  <a:noFill/>
                </a:ln>
                <a:solidFill>
                  <a:prstClr val="black"/>
                </a:solidFill>
                <a:effectLst/>
                <a:uLnTx/>
                <a:uFillTx/>
                <a:latin typeface="Calibri"/>
                <a:ea typeface="+mn-ea"/>
                <a:cs typeface="+mn-cs"/>
              </a:rPr>
              <a:t>Social </a:t>
            </a:r>
            <a:r>
              <a:rPr kumimoji="0" lang="pt-PT" sz="5400" b="1" i="0" u="none" strike="noStrike" kern="1200" cap="none" spc="0" normalizeH="0" baseline="0" noProof="0" dirty="0" err="1">
                <a:ln>
                  <a:noFill/>
                </a:ln>
                <a:solidFill>
                  <a:prstClr val="black"/>
                </a:solidFill>
                <a:effectLst/>
                <a:uLnTx/>
                <a:uFillTx/>
                <a:latin typeface="Calibri"/>
                <a:ea typeface="+mn-ea"/>
                <a:cs typeface="+mn-cs"/>
              </a:rPr>
              <a:t>Learning</a:t>
            </a:r>
            <a:endParaRPr kumimoji="0" lang="pt-PT"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tângulo 15">
            <a:extLst>
              <a:ext uri="{FF2B5EF4-FFF2-40B4-BE49-F238E27FC236}">
                <a16:creationId xmlns:a16="http://schemas.microsoft.com/office/drawing/2014/main" id="{DCAFF81E-5A89-40FE-9BCC-829181E49CB4}"/>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C8FF5B5F-1B59-49EC-9AAC-99B28D4A704C}"/>
              </a:ext>
            </a:extLst>
          </p:cNvPr>
          <p:cNvPicPr>
            <a:picLocks noChangeAspect="1"/>
          </p:cNvPicPr>
          <p:nvPr/>
        </p:nvPicPr>
        <p:blipFill>
          <a:blip r:embed="rId5"/>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35431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875"/>
          <a:stretch/>
        </p:blipFill>
        <p:spPr>
          <a:xfrm>
            <a:off x="2692396" y="188501"/>
            <a:ext cx="7987441" cy="5273063"/>
          </a:xfrm>
          <a:prstGeom prst="rect">
            <a:avLst/>
          </a:prstGeom>
        </p:spPr>
      </p:pic>
      <p:sp>
        <p:nvSpPr>
          <p:cNvPr id="8" name="Rectangle 7"/>
          <p:cNvSpPr/>
          <p:nvPr/>
        </p:nvSpPr>
        <p:spPr>
          <a:xfrm>
            <a:off x="220161" y="5662507"/>
            <a:ext cx="11847981"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81818"/>
                </a:solidFill>
                <a:effectLst/>
                <a:uLnTx/>
                <a:uFillTx/>
                <a:latin typeface="Verdana"/>
                <a:ea typeface="+mn-ea"/>
                <a:cs typeface="+mn-cs"/>
              </a:rPr>
              <a:t>“By bringing together people who share interests, no matter their location or time zone, social interaction has the potential to transform the workplace into an environment where learning is as natural as it is powerful.” </a:t>
            </a:r>
            <a:br>
              <a:rPr kumimoji="0" lang="en-US" sz="1600" b="0" i="0" u="none" strike="noStrike" kern="1200" cap="none" spc="0" normalizeH="0" baseline="0" noProof="0" dirty="0">
                <a:ln>
                  <a:noFill/>
                </a:ln>
                <a:solidFill>
                  <a:prstClr val="black"/>
                </a:solidFill>
                <a:effectLst/>
                <a:uLnTx/>
                <a:uFillTx/>
                <a:latin typeface="Verdana"/>
                <a:ea typeface="+mn-ea"/>
                <a:cs typeface="+mn-cs"/>
              </a:rPr>
            </a:br>
            <a:r>
              <a:rPr kumimoji="0" lang="en-US" sz="1600" b="0" i="0" u="none" strike="noStrike" kern="1200" cap="none" spc="0" normalizeH="0" baseline="0" noProof="0" dirty="0">
                <a:ln>
                  <a:noFill/>
                </a:ln>
                <a:solidFill>
                  <a:srgbClr val="181818"/>
                </a:solidFill>
                <a:effectLst/>
                <a:uLnTx/>
                <a:uFillTx/>
                <a:latin typeface="Verdana"/>
                <a:ea typeface="+mn-ea"/>
                <a:cs typeface="+mn-cs"/>
              </a:rPr>
              <a:t>― </a:t>
            </a:r>
            <a:r>
              <a:rPr kumimoji="0" lang="en-US" sz="1400" b="1" i="0" u="none" strike="noStrike" kern="1200" cap="none" spc="0" normalizeH="0" baseline="0" noProof="0" dirty="0">
                <a:ln>
                  <a:noFill/>
                </a:ln>
                <a:solidFill>
                  <a:srgbClr val="333333"/>
                </a:solidFill>
                <a:effectLst/>
                <a:uLnTx/>
                <a:uFillTx/>
                <a:latin typeface="Verdana"/>
                <a:ea typeface="+mn-ea"/>
                <a:cs typeface="+mn-cs"/>
                <a:hlinkClick r:id="rId4"/>
              </a:rPr>
              <a:t>Marcia Conner</a:t>
            </a:r>
            <a:r>
              <a:rPr kumimoji="0" lang="en-US" sz="1400" b="0" i="0" u="none" strike="noStrike" kern="1200" cap="none" spc="0" normalizeH="0" baseline="0" noProof="0" dirty="0">
                <a:ln>
                  <a:noFill/>
                </a:ln>
                <a:solidFill>
                  <a:srgbClr val="181818"/>
                </a:solidFill>
                <a:effectLst/>
                <a:uLnTx/>
                <a:uFillTx/>
                <a:latin typeface="Verdana"/>
                <a:ea typeface="+mn-ea"/>
                <a:cs typeface="+mn-cs"/>
              </a:rPr>
              <a:t>, </a:t>
            </a:r>
            <a:r>
              <a:rPr kumimoji="0" lang="en-US" sz="1400" b="1" i="0" u="none" strike="noStrike" kern="1200" cap="none" spc="0" normalizeH="0" baseline="0" noProof="0" dirty="0">
                <a:ln>
                  <a:noFill/>
                </a:ln>
                <a:solidFill>
                  <a:srgbClr val="333333"/>
                </a:solidFill>
                <a:effectLst/>
                <a:uLnTx/>
                <a:uFillTx/>
                <a:latin typeface="Verdana"/>
                <a:ea typeface="+mn-ea"/>
                <a:cs typeface="+mn-cs"/>
                <a:hlinkClick r:id="rId5"/>
              </a:rPr>
              <a:t>The New Social Learning: A Guide to Transforming Organizations Through Social Media</a:t>
            </a:r>
            <a:endParaRPr kumimoji="0" lang="pt-PT"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p:cNvSpPr/>
          <p:nvPr/>
        </p:nvSpPr>
        <p:spPr>
          <a:xfrm>
            <a:off x="-1" y="266379"/>
            <a:ext cx="33479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400" b="1" i="0" u="none" strike="noStrike" kern="1200" cap="none" spc="0" normalizeH="0" baseline="0" noProof="0" dirty="0" err="1">
                <a:ln>
                  <a:noFill/>
                </a:ln>
                <a:solidFill>
                  <a:prstClr val="black"/>
                </a:solidFill>
                <a:effectLst/>
                <a:uLnTx/>
                <a:uFillTx/>
                <a:latin typeface="Verdana"/>
                <a:ea typeface="+mn-ea"/>
                <a:cs typeface="+mn-cs"/>
              </a:rPr>
              <a:t>Integrating</a:t>
            </a:r>
            <a:r>
              <a:rPr kumimoji="0" lang="pt-PT" sz="2400" b="1" i="0" u="none" strike="noStrike" kern="1200" cap="none" spc="0" normalizeH="0" baseline="0" noProof="0" dirty="0">
                <a:ln>
                  <a:noFill/>
                </a:ln>
                <a:solidFill>
                  <a:prstClr val="black"/>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400" b="1" i="0" u="none" strike="noStrike" kern="1200" cap="none" spc="0" normalizeH="0" baseline="0" noProof="0" dirty="0">
                <a:ln>
                  <a:noFill/>
                </a:ln>
                <a:solidFill>
                  <a:prstClr val="black"/>
                </a:solidFill>
                <a:effectLst/>
                <a:uLnTx/>
                <a:uFillTx/>
                <a:latin typeface="Verdana"/>
                <a:ea typeface="+mn-ea"/>
                <a:cs typeface="+mn-cs"/>
              </a:rPr>
              <a:t>Social </a:t>
            </a:r>
            <a:r>
              <a:rPr kumimoji="0" lang="pt-PT" sz="2400" b="1" i="0" u="none" strike="noStrike" kern="1200" cap="none" spc="0" normalizeH="0" baseline="0" noProof="0" dirty="0" err="1">
                <a:ln>
                  <a:noFill/>
                </a:ln>
                <a:solidFill>
                  <a:prstClr val="black"/>
                </a:solidFill>
                <a:effectLst/>
                <a:uLnTx/>
                <a:uFillTx/>
                <a:latin typeface="Verdana"/>
                <a:ea typeface="+mn-ea"/>
                <a:cs typeface="+mn-cs"/>
              </a:rPr>
              <a:t>Learning</a:t>
            </a:r>
            <a:endParaRPr kumimoji="0" lang="pt-PT"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tângulo 10">
            <a:extLst>
              <a:ext uri="{FF2B5EF4-FFF2-40B4-BE49-F238E27FC236}">
                <a16:creationId xmlns:a16="http://schemas.microsoft.com/office/drawing/2014/main" id="{EB20D45E-6922-4F8A-87C1-F7DFDE7FB54F}"/>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6" name="Imagem 15">
            <a:extLst>
              <a:ext uri="{FF2B5EF4-FFF2-40B4-BE49-F238E27FC236}">
                <a16:creationId xmlns:a16="http://schemas.microsoft.com/office/drawing/2014/main" id="{A024C1B5-6C88-498C-998D-8DA4CF461566}"/>
              </a:ext>
            </a:extLst>
          </p:cNvPr>
          <p:cNvPicPr>
            <a:picLocks noChangeAspect="1"/>
          </p:cNvPicPr>
          <p:nvPr/>
        </p:nvPicPr>
        <p:blipFill>
          <a:blip r:embed="rId6"/>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43141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5" name="Imagem 4">
            <a:extLst>
              <a:ext uri="{FF2B5EF4-FFF2-40B4-BE49-F238E27FC236}">
                <a16:creationId xmlns:a16="http://schemas.microsoft.com/office/drawing/2014/main" id="{1282830A-358A-4B49-BDA6-A608B75702A3}"/>
              </a:ext>
            </a:extLst>
          </p:cNvPr>
          <p:cNvPicPr>
            <a:picLocks noChangeAspect="1"/>
          </p:cNvPicPr>
          <p:nvPr/>
        </p:nvPicPr>
        <p:blipFill>
          <a:blip r:embed="rId3"/>
          <a:stretch>
            <a:fillRect/>
          </a:stretch>
        </p:blipFill>
        <p:spPr>
          <a:xfrm>
            <a:off x="73625" y="117961"/>
            <a:ext cx="6022375" cy="4407974"/>
          </a:xfrm>
          <a:prstGeom prst="rect">
            <a:avLst/>
          </a:prstGeom>
          <a:ln w="19050">
            <a:solidFill>
              <a:schemeClr val="accent6"/>
            </a:solidFill>
          </a:ln>
        </p:spPr>
      </p:pic>
      <p:pic>
        <p:nvPicPr>
          <p:cNvPr id="9" name="Imagem 8">
            <a:extLst>
              <a:ext uri="{FF2B5EF4-FFF2-40B4-BE49-F238E27FC236}">
                <a16:creationId xmlns:a16="http://schemas.microsoft.com/office/drawing/2014/main" id="{2F0CB35E-3887-43CC-914F-23FCAB3F7211}"/>
              </a:ext>
            </a:extLst>
          </p:cNvPr>
          <p:cNvPicPr>
            <a:picLocks noChangeAspect="1"/>
          </p:cNvPicPr>
          <p:nvPr/>
        </p:nvPicPr>
        <p:blipFill>
          <a:blip r:embed="rId4"/>
          <a:stretch>
            <a:fillRect/>
          </a:stretch>
        </p:blipFill>
        <p:spPr>
          <a:xfrm>
            <a:off x="6214043" y="1392586"/>
            <a:ext cx="5635247" cy="4045199"/>
          </a:xfrm>
          <a:prstGeom prst="rect">
            <a:avLst/>
          </a:prstGeom>
          <a:ln w="19050">
            <a:solidFill>
              <a:schemeClr val="accent6"/>
            </a:solidFill>
          </a:ln>
        </p:spPr>
      </p:pic>
      <p:sp>
        <p:nvSpPr>
          <p:cNvPr id="10" name="Retângulo 9">
            <a:extLst>
              <a:ext uri="{FF2B5EF4-FFF2-40B4-BE49-F238E27FC236}">
                <a16:creationId xmlns:a16="http://schemas.microsoft.com/office/drawing/2014/main" id="{51DF2316-F200-49B9-91EB-D4FA267509D7}"/>
              </a:ext>
            </a:extLst>
          </p:cNvPr>
          <p:cNvSpPr/>
          <p:nvPr/>
        </p:nvSpPr>
        <p:spPr>
          <a:xfrm>
            <a:off x="123857" y="5256996"/>
            <a:ext cx="1125596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err="1">
                <a:ln>
                  <a:noFill/>
                </a:ln>
                <a:solidFill>
                  <a:prstClr val="black"/>
                </a:solidFill>
                <a:effectLst/>
                <a:uLnTx/>
                <a:uFillTx/>
                <a:latin typeface="Calibri"/>
                <a:ea typeface="+mn-ea"/>
                <a:cs typeface="+mn-cs"/>
              </a:rPr>
              <a:t>Guided</a:t>
            </a:r>
            <a:r>
              <a:rPr kumimoji="0" lang="pt-PT" sz="1800" b="1" i="0" u="none" strike="noStrike" kern="1200" cap="none" spc="0" normalizeH="0" baseline="0" noProof="0" dirty="0">
                <a:ln>
                  <a:noFill/>
                </a:ln>
                <a:solidFill>
                  <a:prstClr val="black"/>
                </a:solidFill>
                <a:effectLst/>
                <a:uLnTx/>
                <a:uFillTx/>
                <a:latin typeface="Calibri"/>
                <a:ea typeface="+mn-ea"/>
                <a:cs typeface="+mn-cs"/>
              </a:rPr>
              <a:t> Social </a:t>
            </a:r>
            <a:r>
              <a:rPr kumimoji="0" lang="pt-PT" sz="1800" b="1" i="0" u="none" strike="noStrike" kern="1200" cap="none" spc="0" normalizeH="0" baseline="0" noProof="0" dirty="0" err="1">
                <a:ln>
                  <a:noFill/>
                </a:ln>
                <a:solidFill>
                  <a:prstClr val="black"/>
                </a:solidFill>
                <a:effectLst/>
                <a:uLnTx/>
                <a:uFillTx/>
                <a:latin typeface="Calibri"/>
                <a:ea typeface="+mn-ea"/>
                <a:cs typeface="+mn-cs"/>
              </a:rPr>
              <a:t>Learning</a:t>
            </a:r>
            <a:endParaRPr kumimoji="0" lang="pt-PT"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venirNextLTW01"/>
                <a:ea typeface="+mn-ea"/>
                <a:cs typeface="+mn-cs"/>
              </a:rPr>
              <a:t>When participants set out to try new behaviors, they want to feel that they are not alone, and to learn from the real-life experiences of others. </a:t>
            </a:r>
            <a:r>
              <a:rPr kumimoji="0" lang="en-US" sz="1800" b="0" i="0" u="none" strike="noStrike" kern="1200" cap="none" spc="0" normalizeH="0" baseline="0" noProof="0" dirty="0">
                <a:ln>
                  <a:noFill/>
                </a:ln>
                <a:solidFill>
                  <a:prstClr val="black"/>
                </a:solidFill>
                <a:effectLst/>
                <a:uLnTx/>
                <a:uFillTx/>
                <a:latin typeface="AvenirNextLTW01"/>
                <a:ea typeface="+mn-ea"/>
                <a:cs typeface="+mn-cs"/>
              </a:rPr>
              <a:t>Participants get inspired by the actions of others, share best-practice, reflect, collaborate and network with each other.</a:t>
            </a:r>
            <a:endParaRPr kumimoji="0" lang="pt-PT"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 name="Grupo 20">
            <a:extLst>
              <a:ext uri="{FF2B5EF4-FFF2-40B4-BE49-F238E27FC236}">
                <a16:creationId xmlns:a16="http://schemas.microsoft.com/office/drawing/2014/main" id="{E9CCE2B1-1341-4F82-817E-948B45951F1E}"/>
              </a:ext>
            </a:extLst>
          </p:cNvPr>
          <p:cNvGrpSpPr/>
          <p:nvPr/>
        </p:nvGrpSpPr>
        <p:grpSpPr>
          <a:xfrm>
            <a:off x="6214043" y="115509"/>
            <a:ext cx="5302337" cy="1129054"/>
            <a:chOff x="566371" y="202596"/>
            <a:chExt cx="4911151" cy="1129054"/>
          </a:xfrm>
        </p:grpSpPr>
        <p:sp>
          <p:nvSpPr>
            <p:cNvPr id="20" name="Retângulo 19">
              <a:extLst>
                <a:ext uri="{FF2B5EF4-FFF2-40B4-BE49-F238E27FC236}">
                  <a16:creationId xmlns:a16="http://schemas.microsoft.com/office/drawing/2014/main" id="{F16F95A6-8B66-4D1E-8836-079B30E0F4BF}"/>
                </a:ext>
              </a:extLst>
            </p:cNvPr>
            <p:cNvSpPr/>
            <p:nvPr/>
          </p:nvSpPr>
          <p:spPr>
            <a:xfrm>
              <a:off x="568171" y="204186"/>
              <a:ext cx="4909351" cy="1127464"/>
            </a:xfrm>
            <a:prstGeom prst="rect">
              <a:avLst/>
            </a:prstGeom>
            <a:solidFill>
              <a:srgbClr val="B61C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Imagem 15">
              <a:extLst>
                <a:ext uri="{FF2B5EF4-FFF2-40B4-BE49-F238E27FC236}">
                  <a16:creationId xmlns:a16="http://schemas.microsoft.com/office/drawing/2014/main" id="{B656616B-EA18-447F-9038-C98021546551}"/>
                </a:ext>
              </a:extLst>
            </p:cNvPr>
            <p:cNvPicPr>
              <a:picLocks noChangeAspect="1"/>
            </p:cNvPicPr>
            <p:nvPr/>
          </p:nvPicPr>
          <p:blipFill>
            <a:blip r:embed="rId5"/>
            <a:stretch>
              <a:fillRect/>
            </a:stretch>
          </p:blipFill>
          <p:spPr>
            <a:xfrm>
              <a:off x="566371" y="204186"/>
              <a:ext cx="1537070" cy="606367"/>
            </a:xfrm>
            <a:prstGeom prst="rect">
              <a:avLst/>
            </a:prstGeom>
          </p:spPr>
        </p:pic>
        <p:sp>
          <p:nvSpPr>
            <p:cNvPr id="17" name="Retângulo 16">
              <a:extLst>
                <a:ext uri="{FF2B5EF4-FFF2-40B4-BE49-F238E27FC236}">
                  <a16:creationId xmlns:a16="http://schemas.microsoft.com/office/drawing/2014/main" id="{F6D2D03F-BB96-4C58-A290-E70C38B04172}"/>
                </a:ext>
              </a:extLst>
            </p:cNvPr>
            <p:cNvSpPr/>
            <p:nvPr/>
          </p:nvSpPr>
          <p:spPr>
            <a:xfrm>
              <a:off x="1970843" y="202596"/>
              <a:ext cx="3506679" cy="830997"/>
            </a:xfrm>
            <a:prstGeom prst="rect">
              <a:avLst/>
            </a:prstGeom>
            <a:solidFill>
              <a:srgbClr val="B61C2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NextLTW01"/>
                  <a:ea typeface="+mn-ea"/>
                  <a:cs typeface="+mn-cs"/>
                </a:rPr>
                <a:t>Promote facilitates focused on-the-job experience sharing throughout the learning journey.</a:t>
              </a:r>
            </a:p>
          </p:txBody>
        </p:sp>
        <p:sp>
          <p:nvSpPr>
            <p:cNvPr id="19" name="Retângulo 18">
              <a:extLst>
                <a:ext uri="{FF2B5EF4-FFF2-40B4-BE49-F238E27FC236}">
                  <a16:creationId xmlns:a16="http://schemas.microsoft.com/office/drawing/2014/main" id="{96F32B3D-9BB8-4ACF-BB35-8520075D5C15}"/>
                </a:ext>
              </a:extLst>
            </p:cNvPr>
            <p:cNvSpPr/>
            <p:nvPr/>
          </p:nvSpPr>
          <p:spPr>
            <a:xfrm>
              <a:off x="709859" y="960447"/>
              <a:ext cx="2628146" cy="369332"/>
            </a:xfrm>
            <a:prstGeom prst="rect">
              <a:avLst/>
            </a:prstGeom>
            <a:solidFill>
              <a:srgbClr val="B61C2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white"/>
                  </a:solidFill>
                  <a:effectLst/>
                  <a:uLnTx/>
                  <a:uFillTx/>
                  <a:latin typeface="Calibri"/>
                  <a:ea typeface="+mn-ea"/>
                  <a:cs typeface="+mn-cs"/>
                </a:rPr>
                <a:t>https://promoteint.com                                                        </a:t>
              </a:r>
            </a:p>
          </p:txBody>
        </p:sp>
      </p:grpSp>
      <p:sp>
        <p:nvSpPr>
          <p:cNvPr id="22" name="Retângulo 21">
            <a:extLst>
              <a:ext uri="{FF2B5EF4-FFF2-40B4-BE49-F238E27FC236}">
                <a16:creationId xmlns:a16="http://schemas.microsoft.com/office/drawing/2014/main" id="{721FD498-18AD-4BF4-B822-521823CF4C7A}"/>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spTree>
    <p:extLst>
      <p:ext uri="{BB962C8B-B14F-4D97-AF65-F5344CB8AC3E}">
        <p14:creationId xmlns:p14="http://schemas.microsoft.com/office/powerpoint/2010/main" val="292209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A70B-515B-4851-9DF6-A16F78F54797}"/>
              </a:ext>
            </a:extLst>
          </p:cNvPr>
          <p:cNvSpPr>
            <a:spLocks noGrp="1"/>
          </p:cNvSpPr>
          <p:nvPr>
            <p:ph type="title"/>
          </p:nvPr>
        </p:nvSpPr>
        <p:spPr/>
        <p:txBody>
          <a:bodyPr>
            <a:normAutofit/>
          </a:bodyPr>
          <a:lstStyle/>
          <a:p>
            <a:pPr algn="just"/>
            <a:r>
              <a:rPr lang="fr-BE" sz="3600" dirty="0"/>
              <a:t>WORKSHOP 2</a:t>
            </a:r>
            <a:endParaRPr lang="en-GB" sz="3600" u="sng" dirty="0"/>
          </a:p>
        </p:txBody>
      </p:sp>
      <p:sp>
        <p:nvSpPr>
          <p:cNvPr id="3" name="Content Placeholder 2">
            <a:extLst>
              <a:ext uri="{FF2B5EF4-FFF2-40B4-BE49-F238E27FC236}">
                <a16:creationId xmlns:a16="http://schemas.microsoft.com/office/drawing/2014/main" id="{43615BF0-A303-4D44-8A73-1C7339D790CA}"/>
              </a:ext>
            </a:extLst>
          </p:cNvPr>
          <p:cNvSpPr>
            <a:spLocks noGrp="1"/>
          </p:cNvSpPr>
          <p:nvPr>
            <p:ph idx="1"/>
          </p:nvPr>
        </p:nvSpPr>
        <p:spPr>
          <a:xfrm>
            <a:off x="838200" y="3151574"/>
            <a:ext cx="10515600" cy="3258104"/>
          </a:xfrm>
        </p:spPr>
        <p:txBody>
          <a:bodyPr>
            <a:normAutofit fontScale="70000" lnSpcReduction="20000"/>
          </a:bodyPr>
          <a:lstStyle/>
          <a:p>
            <a:r>
              <a:rPr lang="en-US" b="1" dirty="0"/>
              <a:t>Julian Lonbay, </a:t>
            </a:r>
            <a:r>
              <a:rPr lang="en-US" dirty="0"/>
              <a:t>Birmingham Law School </a:t>
            </a:r>
            <a:endParaRPr lang="fr-FR" dirty="0"/>
          </a:p>
          <a:p>
            <a:r>
              <a:rPr lang="en-US" b="1" dirty="0"/>
              <a:t>Hugo Domingos</a:t>
            </a:r>
            <a:r>
              <a:rPr lang="en-US" dirty="0"/>
              <a:t>, Blended Training</a:t>
            </a:r>
            <a:endParaRPr lang="fr-FR" dirty="0"/>
          </a:p>
          <a:p>
            <a:r>
              <a:rPr lang="en-GB" b="1" dirty="0"/>
              <a:t>Jim Moser</a:t>
            </a:r>
            <a:r>
              <a:rPr lang="en-GB" dirty="0"/>
              <a:t>, Expert in strategic learning and development </a:t>
            </a:r>
            <a:endParaRPr lang="fr-FR" dirty="0"/>
          </a:p>
          <a:p>
            <a:r>
              <a:rPr lang="en-US" b="1" dirty="0"/>
              <a:t>John Coughlan, </a:t>
            </a:r>
            <a:r>
              <a:rPr lang="en-US" dirty="0"/>
              <a:t>ERA, Deputy Director / Director of Corporate Communications</a:t>
            </a:r>
            <a:endParaRPr lang="fr-FR" dirty="0"/>
          </a:p>
          <a:p>
            <a:r>
              <a:rPr lang="en-GB" b="1" dirty="0"/>
              <a:t>Jon Harman,</a:t>
            </a:r>
            <a:r>
              <a:rPr lang="en-GB" dirty="0"/>
              <a:t> Assistant Professor at </a:t>
            </a:r>
            <a:r>
              <a:rPr lang="en-GB" dirty="0" err="1"/>
              <a:t>Volda</a:t>
            </a:r>
            <a:r>
              <a:rPr lang="en-GB" dirty="0"/>
              <a:t> University College </a:t>
            </a:r>
            <a:endParaRPr lang="fr-FR" dirty="0"/>
          </a:p>
          <a:p>
            <a:r>
              <a:rPr lang="en-GB" b="1" dirty="0"/>
              <a:t>Matthew J. Homewood, </a:t>
            </a:r>
            <a:r>
              <a:rPr lang="en-GB" dirty="0"/>
              <a:t>Head of Department and Associate Professor, HEA National Teaching Fellow, Nottingham Law School</a:t>
            </a:r>
            <a:endParaRPr lang="fr-FR" dirty="0"/>
          </a:p>
          <a:p>
            <a:r>
              <a:rPr lang="en-GB" b="1" dirty="0"/>
              <a:t>Paresh </a:t>
            </a:r>
            <a:r>
              <a:rPr lang="en-GB" b="1" dirty="0" err="1"/>
              <a:t>Kathrani</a:t>
            </a:r>
            <a:r>
              <a:rPr lang="en-GB" b="1" dirty="0"/>
              <a:t>, </a:t>
            </a:r>
            <a:r>
              <a:rPr lang="en-GB" dirty="0" err="1"/>
              <a:t>Dr.</a:t>
            </a:r>
            <a:r>
              <a:rPr lang="en-GB" dirty="0"/>
              <a:t> at Westminster Law School</a:t>
            </a:r>
            <a:endParaRPr lang="fr-FR" dirty="0"/>
          </a:p>
          <a:p>
            <a:r>
              <a:rPr lang="de-DE" b="1" dirty="0"/>
              <a:t>Ralf </a:t>
            </a:r>
            <a:r>
              <a:rPr lang="de-DE" b="1" dirty="0" err="1"/>
              <a:t>Hilgenstock</a:t>
            </a:r>
            <a:r>
              <a:rPr lang="de-DE" b="1" dirty="0"/>
              <a:t>,</a:t>
            </a:r>
            <a:r>
              <a:rPr lang="de-DE" dirty="0"/>
              <a:t> eLeDia - eLearning im Dialog GmbH</a:t>
            </a:r>
            <a:endParaRPr lang="fr-FR" dirty="0"/>
          </a:p>
          <a:p>
            <a:r>
              <a:rPr lang="en-GB" b="1" dirty="0"/>
              <a:t>Vanessa Carbajal, </a:t>
            </a:r>
            <a:r>
              <a:rPr lang="en-GB" dirty="0"/>
              <a:t>Senior Partnership Development Manager at </a:t>
            </a:r>
            <a:r>
              <a:rPr lang="en-GB" dirty="0" err="1"/>
              <a:t>FutureLearn</a:t>
            </a:r>
            <a:endParaRPr lang="fr-FR" dirty="0"/>
          </a:p>
        </p:txBody>
      </p:sp>
    </p:spTree>
    <p:extLst>
      <p:ext uri="{BB962C8B-B14F-4D97-AF65-F5344CB8AC3E}">
        <p14:creationId xmlns:p14="http://schemas.microsoft.com/office/powerpoint/2010/main" val="1086568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0C36EFC2-052C-409B-9357-ECCF47099FBC}"/>
              </a:ext>
            </a:extLst>
          </p:cNvPr>
          <p:cNvPicPr>
            <a:picLocks noChangeAspect="1"/>
          </p:cNvPicPr>
          <p:nvPr/>
        </p:nvPicPr>
        <p:blipFill rotWithShape="1">
          <a:blip r:embed="rId2"/>
          <a:srcRect l="2874" r="16634"/>
          <a:stretch/>
        </p:blipFill>
        <p:spPr>
          <a:xfrm>
            <a:off x="5786997" y="355108"/>
            <a:ext cx="6096000" cy="5055658"/>
          </a:xfrm>
          <a:prstGeom prst="rect">
            <a:avLst/>
          </a:prstGeom>
          <a:ln>
            <a:noFill/>
          </a:ln>
          <a:effectLst>
            <a:softEdge rad="112500"/>
          </a:effectLst>
        </p:spPr>
      </p:pic>
      <p:sp>
        <p:nvSpPr>
          <p:cNvPr id="4" name="Retângulo 3">
            <a:extLst>
              <a:ext uri="{FF2B5EF4-FFF2-40B4-BE49-F238E27FC236}">
                <a16:creationId xmlns:a16="http://schemas.microsoft.com/office/drawing/2014/main" id="{A6602BC1-D1FA-4B01-8351-BED9030DEE44}"/>
              </a:ext>
            </a:extLst>
          </p:cNvPr>
          <p:cNvSpPr/>
          <p:nvPr/>
        </p:nvSpPr>
        <p:spPr>
          <a:xfrm>
            <a:off x="2624831" y="5817480"/>
            <a:ext cx="5240784" cy="923330"/>
          </a:xfrm>
          <a:prstGeom prst="rect">
            <a:avLst/>
          </a:prstGeom>
          <a:solidFill>
            <a:schemeClr val="accent2">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a:ea typeface="+mn-ea"/>
                <a:cs typeface="+mn-cs"/>
              </a:rPr>
              <a:t>hugo.domingos@blendedtraining.pt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a:ea typeface="+mn-ea"/>
                <a:cs typeface="+mn-cs"/>
              </a:rPr>
              <a:t>https://www.linkedin.com/in/hugodom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a:ea typeface="+mn-ea"/>
                <a:cs typeface="+mn-cs"/>
              </a:rPr>
              <a:t>https://twitter.com/hugodom</a:t>
            </a:r>
          </a:p>
        </p:txBody>
      </p:sp>
      <p:sp>
        <p:nvSpPr>
          <p:cNvPr id="6" name="CaixaDeTexto 5">
            <a:extLst>
              <a:ext uri="{FF2B5EF4-FFF2-40B4-BE49-F238E27FC236}">
                <a16:creationId xmlns:a16="http://schemas.microsoft.com/office/drawing/2014/main" id="{D6B438D2-B1AF-46AD-9646-AC347DB64042}"/>
              </a:ext>
            </a:extLst>
          </p:cNvPr>
          <p:cNvSpPr txBox="1"/>
          <p:nvPr/>
        </p:nvSpPr>
        <p:spPr>
          <a:xfrm>
            <a:off x="0" y="696438"/>
            <a:ext cx="5902407"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5400" b="1" i="0" u="none" strike="noStrike" kern="1200" cap="none" spc="0" normalizeH="0" baseline="0" noProof="0" dirty="0" err="1">
                <a:ln>
                  <a:noFill/>
                </a:ln>
                <a:solidFill>
                  <a:prstClr val="black"/>
                </a:solidFill>
                <a:effectLst/>
                <a:uLnTx/>
                <a:uFillTx/>
                <a:latin typeface="Calibri"/>
                <a:ea typeface="+mn-ea"/>
                <a:cs typeface="+mn-cs"/>
              </a:rPr>
              <a:t>Let’s</a:t>
            </a:r>
            <a:r>
              <a:rPr kumimoji="0" lang="pt-PT" sz="5400" b="1" i="0" u="none" strike="noStrike" kern="1200" cap="none" spc="0" normalizeH="0" baseline="0" noProof="0" dirty="0">
                <a:ln>
                  <a:noFill/>
                </a:ln>
                <a:solidFill>
                  <a:prstClr val="black"/>
                </a:solidFill>
                <a:effectLst/>
                <a:uLnTx/>
                <a:uFillTx/>
                <a:latin typeface="Calibri"/>
                <a:ea typeface="+mn-ea"/>
                <a:cs typeface="+mn-cs"/>
              </a:rPr>
              <a:t> Share </a:t>
            </a:r>
            <a:r>
              <a:rPr kumimoji="0" lang="pt-PT" sz="5400" b="1" i="0" u="none" strike="noStrike" kern="1200" cap="none" spc="0" normalizeH="0" baseline="0" noProof="0" dirty="0" err="1">
                <a:ln>
                  <a:noFill/>
                </a:ln>
                <a:solidFill>
                  <a:prstClr val="black"/>
                </a:solidFill>
                <a:effectLst/>
                <a:uLnTx/>
                <a:uFillTx/>
                <a:latin typeface="Calibri"/>
                <a:ea typeface="+mn-ea"/>
                <a:cs typeface="+mn-cs"/>
              </a:rPr>
              <a:t>Ideas</a:t>
            </a:r>
            <a:r>
              <a:rPr kumimoji="0" lang="pt-PT" sz="54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5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5400" b="1" i="0" u="none" strike="noStrike" kern="1200" cap="none" spc="0" normalizeH="0" baseline="0" noProof="0" dirty="0" err="1">
                <a:ln>
                  <a:noFill/>
                </a:ln>
                <a:solidFill>
                  <a:prstClr val="black"/>
                </a:solidFill>
                <a:effectLst/>
                <a:uLnTx/>
                <a:uFillTx/>
                <a:latin typeface="Calibri"/>
                <a:ea typeface="+mn-ea"/>
                <a:cs typeface="+mn-cs"/>
              </a:rPr>
              <a:t>What</a:t>
            </a:r>
            <a:r>
              <a:rPr kumimoji="0" lang="pt-PT" sz="5400" b="1" i="0" u="none" strike="noStrike" kern="1200" cap="none" spc="0" normalizeH="0" baseline="0" noProof="0" dirty="0">
                <a:ln>
                  <a:noFill/>
                </a:ln>
                <a:solidFill>
                  <a:prstClr val="black"/>
                </a:solidFill>
                <a:effectLst/>
                <a:uLnTx/>
                <a:uFillTx/>
                <a:latin typeface="Calibri"/>
                <a:ea typeface="+mn-ea"/>
                <a:cs typeface="+mn-cs"/>
              </a:rPr>
              <a:t> are </a:t>
            </a:r>
            <a:r>
              <a:rPr kumimoji="0" lang="pt-PT" sz="5400" b="1" i="0" u="none" strike="noStrike" kern="1200" cap="none" spc="0" normalizeH="0" baseline="0" noProof="0" dirty="0" err="1">
                <a:ln>
                  <a:noFill/>
                </a:ln>
                <a:solidFill>
                  <a:prstClr val="black"/>
                </a:solidFill>
                <a:effectLst/>
                <a:uLnTx/>
                <a:uFillTx/>
                <a:latin typeface="Calibri"/>
                <a:ea typeface="+mn-ea"/>
                <a:cs typeface="+mn-cs"/>
              </a:rPr>
              <a:t>your</a:t>
            </a:r>
            <a:r>
              <a:rPr kumimoji="0" lang="pt-PT" sz="5400" b="1" i="0" u="none" strike="noStrike" kern="1200" cap="none" spc="0" normalizeH="0" baseline="0" noProof="0" dirty="0">
                <a:ln>
                  <a:noFill/>
                </a:ln>
                <a:solidFill>
                  <a:prstClr val="black"/>
                </a:solidFill>
                <a:effectLst/>
                <a:uLnTx/>
                <a:uFillTx/>
                <a:latin typeface="Calibri"/>
                <a:ea typeface="+mn-ea"/>
                <a:cs typeface="+mn-cs"/>
              </a:rPr>
              <a:t> training </a:t>
            </a:r>
            <a:r>
              <a:rPr kumimoji="0" lang="pt-PT" sz="5400" b="1" i="0" u="none" strike="noStrike" kern="1200" cap="none" spc="0" normalizeH="0" baseline="0" noProof="0" dirty="0" err="1">
                <a:ln>
                  <a:noFill/>
                </a:ln>
                <a:solidFill>
                  <a:prstClr val="black"/>
                </a:solidFill>
                <a:effectLst/>
                <a:uLnTx/>
                <a:uFillTx/>
                <a:latin typeface="Calibri"/>
                <a:ea typeface="+mn-ea"/>
                <a:cs typeface="+mn-cs"/>
              </a:rPr>
              <a:t>goals</a:t>
            </a:r>
            <a:r>
              <a:rPr kumimoji="0" lang="pt-PT" sz="5400" b="1" i="0" u="none" strike="noStrike" kern="1200" cap="none" spc="0" normalizeH="0" baseline="0" noProof="0" dirty="0">
                <a:ln>
                  <a:noFill/>
                </a:ln>
                <a:solidFill>
                  <a:prstClr val="black"/>
                </a:solidFill>
                <a:effectLst/>
                <a:uLnTx/>
                <a:uFillTx/>
                <a:latin typeface="Calibri"/>
                <a:ea typeface="+mn-ea"/>
                <a:cs typeface="+mn-cs"/>
              </a:rPr>
              <a:t>?</a:t>
            </a:r>
          </a:p>
        </p:txBody>
      </p:sp>
      <p:sp>
        <p:nvSpPr>
          <p:cNvPr id="7" name="CaixaDeTexto 6">
            <a:extLst>
              <a:ext uri="{FF2B5EF4-FFF2-40B4-BE49-F238E27FC236}">
                <a16:creationId xmlns:a16="http://schemas.microsoft.com/office/drawing/2014/main" id="{47D210B5-092D-4052-9D3D-FB1192B1B0C3}"/>
              </a:ext>
            </a:extLst>
          </p:cNvPr>
          <p:cNvSpPr txBox="1"/>
          <p:nvPr/>
        </p:nvSpPr>
        <p:spPr>
          <a:xfrm>
            <a:off x="142042" y="4956192"/>
            <a:ext cx="348596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400" b="1" i="1" u="none" strike="noStrike" kern="1200" cap="none" spc="0" normalizeH="0" baseline="0" noProof="0" dirty="0">
                <a:ln>
                  <a:noFill/>
                </a:ln>
                <a:solidFill>
                  <a:prstClr val="black"/>
                </a:solidFill>
                <a:effectLst/>
                <a:uLnTx/>
                <a:uFillTx/>
                <a:latin typeface="Calibri"/>
                <a:ea typeface="+mn-ea"/>
                <a:cs typeface="+mn-cs"/>
              </a:rPr>
              <a:t>Hugo Domingos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0" normalizeH="0" baseline="0" noProof="0" dirty="0" err="1">
                <a:ln>
                  <a:noFill/>
                </a:ln>
                <a:solidFill>
                  <a:prstClr val="black"/>
                </a:solidFill>
                <a:effectLst/>
                <a:uLnTx/>
                <a:uFillTx/>
                <a:latin typeface="Calibri"/>
                <a:ea typeface="+mn-ea"/>
                <a:cs typeface="+mn-cs"/>
              </a:rPr>
              <a:t>Blended</a:t>
            </a:r>
            <a:r>
              <a:rPr kumimoji="0" lang="pt-PT" sz="2400" b="0" i="0" u="none" strike="noStrike" kern="1200" cap="none" spc="0" normalizeH="0" baseline="0" noProof="0" dirty="0">
                <a:ln>
                  <a:noFill/>
                </a:ln>
                <a:solidFill>
                  <a:prstClr val="black"/>
                </a:solidFill>
                <a:effectLst/>
                <a:uLnTx/>
                <a:uFillTx/>
                <a:latin typeface="Calibri"/>
                <a:ea typeface="+mn-ea"/>
                <a:cs typeface="+mn-cs"/>
              </a:rPr>
              <a:t> Training </a:t>
            </a:r>
            <a:r>
              <a:rPr kumimoji="0" lang="pt-PT" sz="24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pt-PT"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Imagem 9">
            <a:extLst>
              <a:ext uri="{FF2B5EF4-FFF2-40B4-BE49-F238E27FC236}">
                <a16:creationId xmlns:a16="http://schemas.microsoft.com/office/drawing/2014/main" id="{BDCF0598-BB28-4DB0-BC98-7753FAC642F2}"/>
              </a:ext>
            </a:extLst>
          </p:cNvPr>
          <p:cNvPicPr>
            <a:picLocks noChangeAspect="1"/>
          </p:cNvPicPr>
          <p:nvPr/>
        </p:nvPicPr>
        <p:blipFill>
          <a:blip r:embed="rId3"/>
          <a:stretch>
            <a:fillRect/>
          </a:stretch>
        </p:blipFill>
        <p:spPr>
          <a:xfrm>
            <a:off x="142042" y="5817480"/>
            <a:ext cx="2382298" cy="923329"/>
          </a:xfrm>
          <a:prstGeom prst="rect">
            <a:avLst/>
          </a:prstGeom>
        </p:spPr>
      </p:pic>
    </p:spTree>
    <p:extLst>
      <p:ext uri="{BB962C8B-B14F-4D97-AF65-F5344CB8AC3E}">
        <p14:creationId xmlns:p14="http://schemas.microsoft.com/office/powerpoint/2010/main" val="385209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9959265" cy="1185039"/>
          </a:xfrm>
        </p:spPr>
        <p:txBody>
          <a:bodyPr/>
          <a:lstStyle/>
          <a:p>
            <a:pPr marL="0" indent="0" algn="r">
              <a:buNone/>
            </a:pPr>
            <a:endParaRPr lang="en-GB" dirty="0"/>
          </a:p>
          <a:p>
            <a:pPr marL="0" indent="0" algn="ctr">
              <a:buNone/>
            </a:pPr>
            <a:r>
              <a:rPr lang="en-GB" sz="3200" dirty="0"/>
              <a:t>JIM MOSER</a:t>
            </a:r>
            <a:endParaRPr lang="fr-FR" sz="3200" dirty="0"/>
          </a:p>
        </p:txBody>
      </p:sp>
    </p:spTree>
    <p:extLst>
      <p:ext uri="{BB962C8B-B14F-4D97-AF65-F5344CB8AC3E}">
        <p14:creationId xmlns:p14="http://schemas.microsoft.com/office/powerpoint/2010/main" val="2783096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10030288" cy="1185039"/>
          </a:xfrm>
        </p:spPr>
        <p:txBody>
          <a:bodyPr/>
          <a:lstStyle/>
          <a:p>
            <a:pPr marL="0" indent="0" algn="r">
              <a:buNone/>
            </a:pPr>
            <a:endParaRPr lang="en-GB" dirty="0"/>
          </a:p>
          <a:p>
            <a:pPr marL="0" indent="0" algn="ctr">
              <a:buNone/>
            </a:pPr>
            <a:r>
              <a:rPr lang="en-US" sz="3200" dirty="0"/>
              <a:t>JOHN COUGHLAN</a:t>
            </a:r>
            <a:endParaRPr lang="fr-FR" sz="3200" dirty="0"/>
          </a:p>
        </p:txBody>
      </p:sp>
    </p:spTree>
    <p:extLst>
      <p:ext uri="{BB962C8B-B14F-4D97-AF65-F5344CB8AC3E}">
        <p14:creationId xmlns:p14="http://schemas.microsoft.com/office/powerpoint/2010/main" val="1533075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5" name="Title 2"/>
          <p:cNvSpPr>
            <a:spLocks noGrp="1"/>
          </p:cNvSpPr>
          <p:nvPr/>
        </p:nvSpPr>
        <p:spPr>
          <a:xfrm>
            <a:off x="547503" y="5196936"/>
            <a:ext cx="10332720" cy="822960"/>
          </a:xfrm>
          <a:prstGeom prst="rect">
            <a:avLst/>
          </a:prstGeom>
        </p:spPr>
        <p:txBody>
          <a:bodyPr vert="horz" lIns="91440" tIns="0" rIns="91440" bIns="0" rtlCol="0" anchor="ctr">
            <a:noAutofit/>
          </a:bodyPr>
          <a:lstStyle>
            <a:lvl1pPr algn="l" defTabSz="914400" rtl="0" eaLnBrk="1" latinLnBrk="0" hangingPunct="1">
              <a:lnSpc>
                <a:spcPct val="85000"/>
              </a:lnSpc>
              <a:spcBef>
                <a:spcPct val="0"/>
              </a:spcBef>
              <a:buNone/>
              <a:defRPr sz="3600" b="0" kern="1200" spc="-50" baseline="0">
                <a:solidFill>
                  <a:srgbClr val="FFFFFF"/>
                </a:solidFill>
                <a:latin typeface="Trebuchet MS" panose="020B0603020202020204" pitchFamily="34" charset="0"/>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de-DE" sz="3600" b="0" i="0" u="none" strike="noStrike" kern="1200" cap="none" spc="-50" normalizeH="0" baseline="0" noProof="0" dirty="0" err="1">
                <a:ln>
                  <a:noFill/>
                </a:ln>
                <a:solidFill>
                  <a:srgbClr val="FFFFFF"/>
                </a:solidFill>
                <a:effectLst/>
                <a:uLnTx/>
                <a:uFillTx/>
                <a:latin typeface="Calibri" panose="020F0502020204030204"/>
                <a:ea typeface="+mj-ea"/>
                <a:cs typeface="+mj-cs"/>
              </a:rPr>
              <a:t>Choosing</a:t>
            </a:r>
            <a:r>
              <a:rPr kumimoji="0" lang="de-DE" sz="3600" b="0" i="0" u="none" strike="noStrike" kern="1200" cap="none" spc="-50" normalizeH="0" baseline="0" noProof="0" dirty="0">
                <a:ln>
                  <a:noFill/>
                </a:ln>
                <a:solidFill>
                  <a:srgbClr val="FFFFFF"/>
                </a:solidFill>
                <a:effectLst/>
                <a:uLnTx/>
                <a:uFillTx/>
                <a:latin typeface="Calibri" panose="020F0502020204030204"/>
                <a:ea typeface="+mj-ea"/>
                <a:cs typeface="+mj-cs"/>
              </a:rPr>
              <a:t> the </a:t>
            </a:r>
            <a:r>
              <a:rPr kumimoji="0" lang="de-DE" sz="3600" b="0" i="0" u="none" strike="noStrike" kern="1200" cap="none" spc="-50" normalizeH="0" baseline="0" noProof="0" dirty="0" err="1">
                <a:ln>
                  <a:noFill/>
                </a:ln>
                <a:solidFill>
                  <a:srgbClr val="FFFFFF"/>
                </a:solidFill>
                <a:effectLst/>
                <a:uLnTx/>
                <a:uFillTx/>
                <a:latin typeface="Calibri" panose="020F0502020204030204"/>
                <a:ea typeface="+mj-ea"/>
                <a:cs typeface="+mj-cs"/>
              </a:rPr>
              <a:t>appropriate</a:t>
            </a:r>
            <a:r>
              <a:rPr kumimoji="0" lang="de-DE" sz="3600" b="0" i="0" u="none" strike="noStrike" kern="1200" cap="none" spc="-50" normalizeH="0" baseline="0" noProof="0" dirty="0">
                <a:ln>
                  <a:noFill/>
                </a:ln>
                <a:solidFill>
                  <a:srgbClr val="FFFFFF"/>
                </a:solidFill>
                <a:effectLst/>
                <a:uLnTx/>
                <a:uFillTx/>
                <a:latin typeface="Calibri" panose="020F0502020204030204"/>
                <a:ea typeface="+mj-ea"/>
                <a:cs typeface="+mj-cs"/>
              </a:rPr>
              <a:t>, innovative </a:t>
            </a:r>
            <a:r>
              <a:rPr kumimoji="0" lang="de-DE" sz="3600" b="0" i="0" u="none" strike="noStrike" kern="1200" cap="none" spc="-50" normalizeH="0" baseline="0" noProof="0" dirty="0" err="1">
                <a:ln>
                  <a:noFill/>
                </a:ln>
                <a:solidFill>
                  <a:srgbClr val="FFFFFF"/>
                </a:solidFill>
                <a:effectLst/>
                <a:uLnTx/>
                <a:uFillTx/>
                <a:latin typeface="Calibri" panose="020F0502020204030204"/>
                <a:ea typeface="+mj-ea"/>
                <a:cs typeface="+mj-cs"/>
              </a:rPr>
              <a:t>tools</a:t>
            </a:r>
            <a:r>
              <a:rPr kumimoji="0" lang="de-DE" sz="3600" b="0" i="0" u="none" strike="noStrike" kern="1200" cap="none" spc="-50" normalizeH="0" baseline="0" noProof="0" dirty="0">
                <a:ln>
                  <a:noFill/>
                </a:ln>
                <a:solidFill>
                  <a:srgbClr val="FFFFFF"/>
                </a:solidFill>
                <a:effectLst/>
                <a:uLnTx/>
                <a:uFillTx/>
                <a:latin typeface="Calibri" panose="020F0502020204030204"/>
                <a:ea typeface="+mj-ea"/>
                <a:cs typeface="+mj-cs"/>
              </a:rPr>
              <a:t> for </a:t>
            </a:r>
            <a:r>
              <a:rPr kumimoji="0" lang="de-DE" sz="3600" b="0" i="0" u="none" strike="noStrike" kern="1200" cap="none" spc="-50" normalizeH="0" baseline="0" noProof="0" dirty="0" err="1">
                <a:ln>
                  <a:noFill/>
                </a:ln>
                <a:solidFill>
                  <a:srgbClr val="FFFFFF"/>
                </a:solidFill>
                <a:effectLst/>
                <a:uLnTx/>
                <a:uFillTx/>
                <a:latin typeface="Calibri" panose="020F0502020204030204"/>
                <a:ea typeface="+mj-ea"/>
                <a:cs typeface="+mj-cs"/>
              </a:rPr>
              <a:t>training</a:t>
            </a:r>
            <a:endParaRPr kumimoji="0" lang="de-DE" sz="3600" b="0" i="0" u="none" strike="noStrike" kern="1200" cap="none" spc="-50" normalizeH="0" baseline="0" noProof="0" dirty="0">
              <a:ln>
                <a:noFill/>
              </a:ln>
              <a:solidFill>
                <a:srgbClr val="FFFFFF"/>
              </a:solidFill>
              <a:effectLst/>
              <a:uLnTx/>
              <a:uFillTx/>
              <a:latin typeface="Calibri" panose="020F0502020204030204"/>
              <a:ea typeface="+mj-ea"/>
              <a:cs typeface="+mj-cs"/>
            </a:endParaRPr>
          </a:p>
        </p:txBody>
      </p:sp>
      <p:sp>
        <p:nvSpPr>
          <p:cNvPr id="6" name="Text Placeholder 3"/>
          <p:cNvSpPr>
            <a:spLocks noGrp="1"/>
          </p:cNvSpPr>
          <p:nvPr/>
        </p:nvSpPr>
        <p:spPr>
          <a:xfrm>
            <a:off x="547503" y="6029039"/>
            <a:ext cx="10332720" cy="488578"/>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panose="05000000000000000000" pitchFamily="2" charset="2"/>
              <a:buNone/>
              <a:defRPr sz="1200" kern="1200">
                <a:solidFill>
                  <a:schemeClr val="tx1">
                    <a:lumMod val="75000"/>
                    <a:lumOff val="25000"/>
                  </a:schemeClr>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000" kern="1200">
                <a:solidFill>
                  <a:schemeClr val="tx1">
                    <a:lumMod val="75000"/>
                    <a:lumOff val="25000"/>
                  </a:schemeClr>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133C8B"/>
              </a:buClr>
              <a:buSzPct val="100000"/>
              <a:buFont typeface="Calibri" panose="020F0502020204030204" pitchFamily="34" charset="0"/>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Workshop 2, CCBE Training Conference,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Brussels</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14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December</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2017</a:t>
            </a:r>
          </a:p>
          <a:p>
            <a:pPr marL="0" marR="0" lvl="0" indent="0" algn="l" defTabSz="914400" rtl="0" eaLnBrk="1" fontAlgn="auto" latinLnBrk="0" hangingPunct="1">
              <a:lnSpc>
                <a:spcPct val="90000"/>
              </a:lnSpc>
              <a:spcBef>
                <a:spcPts val="0"/>
              </a:spcBef>
              <a:spcAft>
                <a:spcPts val="600"/>
              </a:spcAft>
              <a:buClr>
                <a:srgbClr val="133C8B"/>
              </a:buClr>
              <a:buSzPct val="100000"/>
              <a:buFont typeface="Calibri" panose="020F0502020204030204" pitchFamily="34" charset="0"/>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John Coughlan,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Deputy</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Director</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Director</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of</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Communications, ERA — Academy </a:t>
            </a:r>
            <a:r>
              <a:rPr kumimoji="0" lang="de-DE" sz="2000" b="0" i="0" u="none" strike="noStrike" kern="1200" cap="none" spc="0" normalizeH="0" baseline="0" noProof="0" dirty="0" err="1">
                <a:ln>
                  <a:noFill/>
                </a:ln>
                <a:solidFill>
                  <a:srgbClr val="FFFFFF"/>
                </a:solidFill>
                <a:effectLst/>
                <a:uLnTx/>
                <a:uFillTx/>
                <a:latin typeface="Calibri" panose="020F0502020204030204"/>
                <a:ea typeface="+mn-ea"/>
                <a:cs typeface="+mn-cs"/>
              </a:rPr>
              <a:t>of</a:t>
            </a: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 European Law</a:t>
            </a:r>
          </a:p>
        </p:txBody>
      </p:sp>
      <p:sp>
        <p:nvSpPr>
          <p:cNvPr id="7" name="Rectangle 6"/>
          <p:cNvSpPr/>
          <p:nvPr/>
        </p:nvSpPr>
        <p:spPr>
          <a:xfrm>
            <a:off x="9235668" y="0"/>
            <a:ext cx="2286000" cy="291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775" y="1026321"/>
            <a:ext cx="2023785" cy="1667997"/>
          </a:xfrm>
          <a:prstGeom prst="rect">
            <a:avLst/>
          </a:prstGeom>
        </p:spPr>
      </p:pic>
    </p:spTree>
    <p:extLst>
      <p:ext uri="{BB962C8B-B14F-4D97-AF65-F5344CB8AC3E}">
        <p14:creationId xmlns:p14="http://schemas.microsoft.com/office/powerpoint/2010/main" val="1977408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rved Right Arrow 12"/>
          <p:cNvSpPr/>
          <p:nvPr/>
        </p:nvSpPr>
        <p:spPr>
          <a:xfrm rot="18277486">
            <a:off x="1566711" y="2786348"/>
            <a:ext cx="1272749" cy="3065611"/>
          </a:xfrm>
          <a:prstGeom prst="curv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rgbClr val="133C8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Curved Left Arrow 18"/>
          <p:cNvSpPr/>
          <p:nvPr/>
        </p:nvSpPr>
        <p:spPr>
          <a:xfrm rot="3425786">
            <a:off x="9194950" y="2830643"/>
            <a:ext cx="1233113" cy="3065611"/>
          </a:xfrm>
          <a:prstGeom prst="curved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rgbClr val="133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own Arrow 13"/>
          <p:cNvSpPr/>
          <p:nvPr/>
        </p:nvSpPr>
        <p:spPr>
          <a:xfrm>
            <a:off x="5748609" y="1760399"/>
            <a:ext cx="689553" cy="66069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rgbClr val="133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rot="20187712">
            <a:off x="1511682" y="1771311"/>
            <a:ext cx="2769347" cy="638871"/>
          </a:xfrm>
          <a:prstGeom prst="rect">
            <a:avLst/>
          </a:prstGeom>
          <a:noFill/>
        </p:spPr>
        <p:txBody>
          <a:bodyPr wrap="none" lIns="91440" tIns="45720" rIns="91440" bIns="45720">
            <a:prstTxWarp prst="textCan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7780" cmpd="sng">
                  <a:solidFill>
                    <a:srgbClr val="133C8B"/>
                  </a:solidFill>
                  <a:prstDash val="solid"/>
                  <a:miter lim="800000"/>
                </a:ln>
                <a:gradFill>
                  <a:gsLst>
                    <a:gs pos="10000">
                      <a:srgbClr val="5B9BD5">
                        <a:tint val="63000"/>
                        <a:sat val="105000"/>
                      </a:srgbClr>
                    </a:gs>
                    <a:gs pos="90000">
                      <a:srgbClr val="5B9BD5">
                        <a:shade val="50000"/>
                        <a:satMod val="100000"/>
                      </a:srgbClr>
                    </a:gs>
                  </a:gsLst>
                  <a:lin ang="5400000"/>
                </a:gradFill>
                <a:effectLst>
                  <a:outerShdw blurRad="55000" dist="50800" dir="5400000" algn="tl">
                    <a:srgbClr val="000000">
                      <a:alpha val="33000"/>
                    </a:srgbClr>
                  </a:outerShdw>
                </a:effectLst>
                <a:uLnTx/>
                <a:uFillTx/>
                <a:latin typeface="Calibri" panose="020F0502020204030204"/>
                <a:ea typeface="+mn-ea"/>
                <a:cs typeface="+mn-cs"/>
              </a:rPr>
              <a:t>Regulations</a:t>
            </a:r>
          </a:p>
        </p:txBody>
      </p:sp>
      <p:sp>
        <p:nvSpPr>
          <p:cNvPr id="11" name="Rectangle 10"/>
          <p:cNvSpPr/>
          <p:nvPr/>
        </p:nvSpPr>
        <p:spPr>
          <a:xfrm>
            <a:off x="5012572" y="1115872"/>
            <a:ext cx="2166855" cy="469366"/>
          </a:xfrm>
          <a:prstGeom prst="rect">
            <a:avLst/>
          </a:prstGeom>
          <a:noFill/>
        </p:spPr>
        <p:txBody>
          <a:bodyPr wrap="none" lIns="91440" tIns="45720" rIns="91440" bIns="45720">
            <a:prstTxWarp prst="textCan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7780" cmpd="sng">
                  <a:solidFill>
                    <a:srgbClr val="133C8B"/>
                  </a:solidFill>
                  <a:prstDash val="solid"/>
                  <a:miter lim="800000"/>
                </a:ln>
                <a:gradFill>
                  <a:gsLst>
                    <a:gs pos="10000">
                      <a:srgbClr val="5B9BD5">
                        <a:tint val="63000"/>
                        <a:sat val="105000"/>
                      </a:srgbClr>
                    </a:gs>
                    <a:gs pos="90000">
                      <a:srgbClr val="5B9BD5">
                        <a:shade val="50000"/>
                        <a:satMod val="100000"/>
                      </a:srgbClr>
                    </a:gs>
                  </a:gsLst>
                  <a:lin ang="5400000"/>
                </a:gradFill>
                <a:effectLst>
                  <a:outerShdw blurRad="55000" dist="50800" dir="5400000" algn="tl">
                    <a:srgbClr val="000000">
                      <a:alpha val="33000"/>
                    </a:srgbClr>
                  </a:outerShdw>
                </a:effectLst>
                <a:uLnTx/>
                <a:uFillTx/>
                <a:latin typeface="Calibri" panose="020F0502020204030204"/>
                <a:ea typeface="+mn-ea"/>
                <a:cs typeface="+mn-cs"/>
              </a:rPr>
              <a:t>Directives</a:t>
            </a:r>
          </a:p>
        </p:txBody>
      </p:sp>
      <p:sp>
        <p:nvSpPr>
          <p:cNvPr id="12" name="Rectangle 11"/>
          <p:cNvSpPr/>
          <p:nvPr/>
        </p:nvSpPr>
        <p:spPr>
          <a:xfrm rot="1622354">
            <a:off x="8086443" y="1745538"/>
            <a:ext cx="2138617" cy="480432"/>
          </a:xfrm>
          <a:prstGeom prst="rect">
            <a:avLst/>
          </a:prstGeom>
          <a:noFill/>
        </p:spPr>
        <p:txBody>
          <a:bodyPr wrap="none" lIns="91440" tIns="45720" rIns="91440" bIns="45720">
            <a:prstTxWarp prst="textCan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7780" cmpd="sng">
                  <a:solidFill>
                    <a:srgbClr val="133C8B"/>
                  </a:solidFill>
                  <a:prstDash val="solid"/>
                  <a:miter lim="800000"/>
                </a:ln>
                <a:gradFill>
                  <a:gsLst>
                    <a:gs pos="10000">
                      <a:srgbClr val="5B9BD5">
                        <a:tint val="63000"/>
                        <a:sat val="105000"/>
                      </a:srgbClr>
                    </a:gs>
                    <a:gs pos="90000">
                      <a:srgbClr val="5B9BD5">
                        <a:shade val="50000"/>
                        <a:satMod val="100000"/>
                      </a:srgbClr>
                    </a:gs>
                  </a:gsLst>
                  <a:lin ang="5400000"/>
                </a:gradFill>
                <a:effectLst>
                  <a:outerShdw blurRad="55000" dist="50800" dir="5400000" algn="tl">
                    <a:srgbClr val="000000">
                      <a:alpha val="33000"/>
                    </a:srgbClr>
                  </a:outerShdw>
                </a:effectLst>
                <a:uLnTx/>
                <a:uFillTx/>
                <a:latin typeface="Calibri" panose="020F0502020204030204"/>
                <a:ea typeface="+mn-ea"/>
                <a:cs typeface="+mn-cs"/>
              </a:rPr>
              <a:t>Case Law</a:t>
            </a:r>
          </a:p>
        </p:txBody>
      </p:sp>
      <p:sp>
        <p:nvSpPr>
          <p:cNvPr id="9" name="Rectangle 8"/>
          <p:cNvSpPr/>
          <p:nvPr/>
        </p:nvSpPr>
        <p:spPr>
          <a:xfrm>
            <a:off x="3607640" y="661908"/>
            <a:ext cx="5026762" cy="923330"/>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7780" cmpd="sng">
                  <a:solidFill>
                    <a:srgbClr val="133C8B"/>
                  </a:solidFill>
                  <a:prstDash val="solid"/>
                  <a:miter lim="800000"/>
                </a:ln>
                <a:gradFill>
                  <a:gsLst>
                    <a:gs pos="10000">
                      <a:srgbClr val="5B9BD5">
                        <a:tint val="63000"/>
                        <a:sat val="105000"/>
                      </a:srgbClr>
                    </a:gs>
                    <a:gs pos="90000">
                      <a:srgbClr val="5B9BD5">
                        <a:shade val="50000"/>
                        <a:satMod val="100000"/>
                      </a:srgbClr>
                    </a:gs>
                  </a:gsLst>
                  <a:lin ang="5400000"/>
                </a:gradFill>
                <a:effectLst>
                  <a:outerShdw blurRad="55000" dist="50800" dir="5400000" algn="tl">
                    <a:srgbClr val="000000">
                      <a:alpha val="33000"/>
                    </a:srgbClr>
                  </a:outerShdw>
                </a:effectLst>
                <a:uLnTx/>
                <a:uFillTx/>
                <a:latin typeface="Calibri" panose="020F0502020204030204"/>
                <a:ea typeface="+mn-ea"/>
                <a:cs typeface="+mn-cs"/>
              </a:rPr>
              <a:t>EUROPEAN LAW</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10000"/>
          <a:stretch/>
        </p:blipFill>
        <p:spPr bwMode="auto">
          <a:xfrm>
            <a:off x="4293386" y="2702252"/>
            <a:ext cx="360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06472" y="3140169"/>
            <a:ext cx="7629098" cy="3233344"/>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panose="020F0502020204030204"/>
                <a:ea typeface="+mn-ea"/>
                <a:cs typeface="+mn-cs"/>
              </a:rPr>
              <a:t>N A T I O N A L   </a:t>
            </a:r>
            <a:r>
              <a:rPr kumimoji="0" lang="en-US" sz="72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panose="020F0502020204030204"/>
                <a:ea typeface="+mn-ea"/>
                <a:cs typeface="+mn-cs"/>
              </a:rPr>
              <a:t>L</a:t>
            </a: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panose="020F0502020204030204"/>
                <a:ea typeface="+mn-ea"/>
                <a:cs typeface="+mn-cs"/>
              </a:rPr>
              <a:t> A</a:t>
            </a: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panose="020F0502020204030204"/>
                <a:ea typeface="+mn-ea"/>
                <a:cs typeface="+mn-cs"/>
              </a:rPr>
              <a:t> </a:t>
            </a:r>
            <a:r>
              <a:rPr kumimoji="0" lang="en-US" sz="7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ibri" panose="020F0502020204030204"/>
                <a:ea typeface="+mn-ea"/>
                <a:cs typeface="+mn-cs"/>
              </a:rPr>
              <a:t>W</a:t>
            </a:r>
          </a:p>
        </p:txBody>
      </p:sp>
    </p:spTree>
    <p:extLst>
      <p:ext uri="{BB962C8B-B14F-4D97-AF65-F5344CB8AC3E}">
        <p14:creationId xmlns:p14="http://schemas.microsoft.com/office/powerpoint/2010/main" val="17291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4" grpId="0" animBg="1"/>
      <p:bldP spid="8" grpId="0"/>
      <p:bldP spid="11" grpId="0"/>
      <p:bldP spid="12" grpId="0"/>
      <p:bldP spid="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latin typeface="+mn-lt"/>
              </a:rPr>
              <a:t>Face-to-face training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98" y="2271215"/>
            <a:ext cx="1809750" cy="1524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643" y="2386473"/>
            <a:ext cx="2406476" cy="1293481"/>
          </a:xfrm>
          <a:prstGeom prst="rect">
            <a:avLst/>
          </a:prstGeom>
        </p:spPr>
      </p:pic>
      <p:sp>
        <p:nvSpPr>
          <p:cNvPr id="6" name="TextBox 5"/>
          <p:cNvSpPr txBox="1"/>
          <p:nvPr/>
        </p:nvSpPr>
        <p:spPr>
          <a:xfrm>
            <a:off x="0" y="6581001"/>
            <a:ext cx="48449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Calibri" panose="020F0502020204030204"/>
                <a:ea typeface="+mn-ea"/>
                <a:cs typeface="+mn-cs"/>
              </a:rPr>
              <a:t>Image Credit: https://media.licdn.com/mpr/mpr/AAEAAQAAAAAAAAXrAAAAJGVlZTBlZWZmLWM4NGYtNGFkMC1hOTcxLTc5NmYzNDY4ZmY2Yw.jpg</a:t>
            </a:r>
            <a:br>
              <a:rPr kumimoji="0" lang="de-DE" sz="6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IE" sz="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048" y="1710561"/>
            <a:ext cx="3076428" cy="2301882"/>
          </a:xfrm>
          <a:prstGeom prst="rect">
            <a:avLst/>
          </a:prstGeom>
          <a:scene3d>
            <a:camera prst="isometricTopUp"/>
            <a:lightRig rig="threePt" dir="t"/>
          </a:scene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2755" y="2376237"/>
            <a:ext cx="1819275" cy="1552575"/>
          </a:xfrm>
          <a:prstGeom prst="rect">
            <a:avLst/>
          </a:prstGeom>
        </p:spPr>
      </p:pic>
      <p:sp>
        <p:nvSpPr>
          <p:cNvPr id="9" name="TextBox 8"/>
          <p:cNvSpPr txBox="1"/>
          <p:nvPr/>
        </p:nvSpPr>
        <p:spPr>
          <a:xfrm>
            <a:off x="500418" y="4217158"/>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Applicability</a:t>
            </a:r>
          </a:p>
        </p:txBody>
      </p:sp>
      <p:sp>
        <p:nvSpPr>
          <p:cNvPr id="10" name="TextBox 9"/>
          <p:cNvSpPr txBox="1"/>
          <p:nvPr/>
        </p:nvSpPr>
        <p:spPr>
          <a:xfrm>
            <a:off x="3019526" y="4217157"/>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Clusters</a:t>
            </a:r>
          </a:p>
        </p:txBody>
      </p:sp>
      <p:sp>
        <p:nvSpPr>
          <p:cNvPr id="11" name="TextBox 10"/>
          <p:cNvSpPr txBox="1"/>
          <p:nvPr/>
        </p:nvSpPr>
        <p:spPr>
          <a:xfrm>
            <a:off x="6111907" y="4217156"/>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Simulation</a:t>
            </a:r>
          </a:p>
        </p:txBody>
      </p:sp>
      <p:sp>
        <p:nvSpPr>
          <p:cNvPr id="12" name="TextBox 11"/>
          <p:cNvSpPr txBox="1"/>
          <p:nvPr/>
        </p:nvSpPr>
        <p:spPr>
          <a:xfrm>
            <a:off x="8605037" y="3970936"/>
            <a:ext cx="23747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Design your own</a:t>
            </a:r>
          </a:p>
        </p:txBody>
      </p:sp>
    </p:spTree>
    <p:extLst>
      <p:ext uri="{BB962C8B-B14F-4D97-AF65-F5344CB8AC3E}">
        <p14:creationId xmlns:p14="http://schemas.microsoft.com/office/powerpoint/2010/main" val="1599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latin typeface="+mn-lt"/>
              </a:rPr>
              <a:t>Online training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181" y="2330206"/>
            <a:ext cx="3140750" cy="180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378" y="2330207"/>
            <a:ext cx="2799400" cy="180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179" y="2330207"/>
            <a:ext cx="2570000" cy="1800000"/>
          </a:xfrm>
          <a:prstGeom prst="rect">
            <a:avLst/>
          </a:prstGeom>
        </p:spPr>
      </p:pic>
      <p:sp>
        <p:nvSpPr>
          <p:cNvPr id="8" name="TextBox 7"/>
          <p:cNvSpPr txBox="1"/>
          <p:nvPr/>
        </p:nvSpPr>
        <p:spPr>
          <a:xfrm>
            <a:off x="1428767" y="4367280"/>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Interaction</a:t>
            </a:r>
          </a:p>
        </p:txBody>
      </p:sp>
      <p:sp>
        <p:nvSpPr>
          <p:cNvPr id="9" name="TextBox 8"/>
          <p:cNvSpPr txBox="1"/>
          <p:nvPr/>
        </p:nvSpPr>
        <p:spPr>
          <a:xfrm>
            <a:off x="4916723" y="4367279"/>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Certification</a:t>
            </a:r>
          </a:p>
        </p:txBody>
      </p:sp>
      <p:sp>
        <p:nvSpPr>
          <p:cNvPr id="10" name="TextBox 9"/>
          <p:cNvSpPr txBox="1"/>
          <p:nvPr/>
        </p:nvSpPr>
        <p:spPr>
          <a:xfrm>
            <a:off x="8149824" y="4367278"/>
            <a:ext cx="23747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Free content</a:t>
            </a:r>
          </a:p>
        </p:txBody>
      </p:sp>
    </p:spTree>
    <p:extLst>
      <p:ext uri="{BB962C8B-B14F-4D97-AF65-F5344CB8AC3E}">
        <p14:creationId xmlns:p14="http://schemas.microsoft.com/office/powerpoint/2010/main" val="1020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latin typeface="+mn-lt"/>
              </a:rPr>
              <a:t>Training materials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792" y="2095357"/>
            <a:ext cx="2675306" cy="21772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071" y="2095357"/>
            <a:ext cx="3933825" cy="2257425"/>
          </a:xfrm>
          <a:prstGeom prst="rect">
            <a:avLst/>
          </a:prstGeom>
          <a:scene3d>
            <a:camera prst="perspectiveContrastingRightFacing"/>
            <a:lightRig rig="threePt" dir="t"/>
          </a:scene3d>
        </p:spPr>
      </p:pic>
      <p:sp>
        <p:nvSpPr>
          <p:cNvPr id="7" name="TextBox 6"/>
          <p:cNvSpPr txBox="1"/>
          <p:nvPr/>
        </p:nvSpPr>
        <p:spPr>
          <a:xfrm>
            <a:off x="1428767" y="4490110"/>
            <a:ext cx="23747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National &amp; European</a:t>
            </a:r>
          </a:p>
        </p:txBody>
      </p:sp>
      <p:sp>
        <p:nvSpPr>
          <p:cNvPr id="8" name="TextBox 7"/>
          <p:cNvSpPr txBox="1"/>
          <p:nvPr/>
        </p:nvSpPr>
        <p:spPr>
          <a:xfrm>
            <a:off x="4684707" y="4490109"/>
            <a:ext cx="23747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Language of the law</a:t>
            </a:r>
          </a:p>
        </p:txBody>
      </p:sp>
      <p:sp>
        <p:nvSpPr>
          <p:cNvPr id="9" name="TextBox 8"/>
          <p:cNvSpPr txBox="1"/>
          <p:nvPr/>
        </p:nvSpPr>
        <p:spPr>
          <a:xfrm>
            <a:off x="8149824" y="4490108"/>
            <a:ext cx="23747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rgbClr val="000000"/>
                </a:solidFill>
                <a:effectLst/>
                <a:uLnTx/>
                <a:uFillTx/>
                <a:latin typeface="Calibri" panose="020F0502020204030204"/>
                <a:ea typeface="+mn-ea"/>
                <a:cs typeface="+mn-cs"/>
              </a:rPr>
              <a:t>Impact and sustainability</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179" y="2445305"/>
            <a:ext cx="3048000" cy="1557528"/>
          </a:xfrm>
          <a:prstGeom prst="rect">
            <a:avLst/>
          </a:prstGeom>
        </p:spPr>
      </p:pic>
    </p:spTree>
    <p:extLst>
      <p:ext uri="{BB962C8B-B14F-4D97-AF65-F5344CB8AC3E}">
        <p14:creationId xmlns:p14="http://schemas.microsoft.com/office/powerpoint/2010/main" val="2402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6" name="Text Placeholder 3"/>
          <p:cNvSpPr>
            <a:spLocks noGrp="1"/>
          </p:cNvSpPr>
          <p:nvPr/>
        </p:nvSpPr>
        <p:spPr>
          <a:xfrm>
            <a:off x="6987654" y="5199797"/>
            <a:ext cx="3892569" cy="1317820"/>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panose="05000000000000000000" pitchFamily="2" charset="2"/>
              <a:buNone/>
              <a:defRPr sz="1200" kern="1200">
                <a:solidFill>
                  <a:schemeClr val="tx1">
                    <a:lumMod val="75000"/>
                    <a:lumOff val="25000"/>
                  </a:schemeClr>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000" kern="1200">
                <a:solidFill>
                  <a:schemeClr val="tx1">
                    <a:lumMod val="75000"/>
                    <a:lumOff val="25000"/>
                  </a:schemeClr>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european.law</a:t>
            </a:r>
          </a:p>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endParaRPr kumimoji="0" lang="de-DE"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www.era.int</a:t>
            </a:r>
          </a:p>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endParaRPr kumimoji="0" lang="de-DE" sz="1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r>
              <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rPr>
              <a:t>youtube.com/c/europeanlawERA</a:t>
            </a:r>
          </a:p>
        </p:txBody>
      </p:sp>
      <p:sp>
        <p:nvSpPr>
          <p:cNvPr id="7" name="Text Placeholder 3"/>
          <p:cNvSpPr>
            <a:spLocks noGrp="1"/>
          </p:cNvSpPr>
          <p:nvPr/>
        </p:nvSpPr>
        <p:spPr>
          <a:xfrm>
            <a:off x="370764" y="5104263"/>
            <a:ext cx="6453117" cy="1009934"/>
          </a:xfrm>
          <a:prstGeom prst="rect">
            <a:avLst/>
          </a:prstGeom>
        </p:spPr>
        <p:txBody>
          <a:bodyPr vert="horz" lIns="91440" tIns="0" rIns="91440" bIns="0" rtlCol="0">
            <a:no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panose="05000000000000000000" pitchFamily="2" charset="2"/>
              <a:buNone/>
              <a:defRPr sz="1200" kern="1200">
                <a:solidFill>
                  <a:schemeClr val="tx1">
                    <a:lumMod val="75000"/>
                    <a:lumOff val="25000"/>
                  </a:schemeClr>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000" kern="1200">
                <a:solidFill>
                  <a:schemeClr val="tx1">
                    <a:lumMod val="75000"/>
                    <a:lumOff val="25000"/>
                  </a:schemeClr>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Trebuchet MS" panose="020B060302020202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endParaRPr kumimoji="0" lang="de-DE"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133C8B"/>
              </a:buClr>
              <a:buSzPct val="100000"/>
              <a:buFont typeface="Calibri" panose="020F0502020204030204" pitchFamily="34" charset="0"/>
              <a:buNone/>
              <a:tabLst/>
              <a:defRPr/>
            </a:pPr>
            <a:r>
              <a:rPr kumimoji="0" lang="de-DE" sz="3200" b="0" i="0" u="none" strike="noStrike" kern="1200" cap="none" spc="0" normalizeH="0" baseline="0" noProof="0" dirty="0">
                <a:ln>
                  <a:noFill/>
                </a:ln>
                <a:solidFill>
                  <a:srgbClr val="FFFFFF"/>
                </a:solidFill>
                <a:effectLst/>
                <a:uLnTx/>
                <a:uFillTx/>
                <a:latin typeface="Calibri" panose="020F0502020204030204"/>
                <a:ea typeface="+mn-ea"/>
                <a:cs typeface="+mn-cs"/>
              </a:rPr>
              <a:t>Thank you for your attention!</a:t>
            </a:r>
          </a:p>
        </p:txBody>
      </p:sp>
      <p:sp>
        <p:nvSpPr>
          <p:cNvPr id="8" name="Rectangle 7"/>
          <p:cNvSpPr/>
          <p:nvPr/>
        </p:nvSpPr>
        <p:spPr>
          <a:xfrm>
            <a:off x="9235668" y="0"/>
            <a:ext cx="2286000" cy="291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775" y="1026321"/>
            <a:ext cx="2023785" cy="1667997"/>
          </a:xfrm>
          <a:prstGeom prst="rect">
            <a:avLst/>
          </a:prstGeom>
        </p:spPr>
      </p:pic>
    </p:spTree>
    <p:extLst>
      <p:ext uri="{BB962C8B-B14F-4D97-AF65-F5344CB8AC3E}">
        <p14:creationId xmlns:p14="http://schemas.microsoft.com/office/powerpoint/2010/main" val="2892206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10065797" cy="1185039"/>
          </a:xfrm>
        </p:spPr>
        <p:txBody>
          <a:bodyPr/>
          <a:lstStyle/>
          <a:p>
            <a:pPr marL="0" indent="0" algn="r">
              <a:buNone/>
            </a:pPr>
            <a:endParaRPr lang="en-GB" dirty="0"/>
          </a:p>
          <a:p>
            <a:pPr marL="0" indent="0" algn="ctr">
              <a:buNone/>
            </a:pPr>
            <a:r>
              <a:rPr lang="en-GB" sz="3200" dirty="0"/>
              <a:t>MATTHEW J. HOMEWOOD</a:t>
            </a:r>
            <a:endParaRPr lang="fr-FR" sz="3200" dirty="0"/>
          </a:p>
        </p:txBody>
      </p:sp>
    </p:spTree>
    <p:extLst>
      <p:ext uri="{BB962C8B-B14F-4D97-AF65-F5344CB8AC3E}">
        <p14:creationId xmlns:p14="http://schemas.microsoft.com/office/powerpoint/2010/main" val="410867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3" y="3346881"/>
            <a:ext cx="9827580" cy="1185039"/>
          </a:xfrm>
        </p:spPr>
        <p:txBody>
          <a:bodyPr/>
          <a:lstStyle/>
          <a:p>
            <a:pPr marL="0" indent="0" algn="r">
              <a:buNone/>
            </a:pPr>
            <a:endParaRPr lang="en-GB" dirty="0"/>
          </a:p>
          <a:p>
            <a:pPr marL="0" indent="0" algn="ctr">
              <a:buNone/>
            </a:pPr>
            <a:r>
              <a:rPr lang="en-US" sz="3200" dirty="0"/>
              <a:t>JULIAN LONBAY</a:t>
            </a:r>
            <a:endParaRPr lang="fr-FR" sz="3200" dirty="0"/>
          </a:p>
        </p:txBody>
      </p:sp>
    </p:spTree>
    <p:extLst>
      <p:ext uri="{BB962C8B-B14F-4D97-AF65-F5344CB8AC3E}">
        <p14:creationId xmlns:p14="http://schemas.microsoft.com/office/powerpoint/2010/main" val="2796906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10065797" cy="1185039"/>
          </a:xfrm>
        </p:spPr>
        <p:txBody>
          <a:bodyPr/>
          <a:lstStyle/>
          <a:p>
            <a:pPr marL="0" indent="0" algn="r">
              <a:buNone/>
            </a:pPr>
            <a:endParaRPr lang="en-GB" dirty="0"/>
          </a:p>
          <a:p>
            <a:pPr marL="0" indent="0" algn="ctr">
              <a:buNone/>
            </a:pPr>
            <a:r>
              <a:rPr lang="en-GB" sz="3200" dirty="0"/>
              <a:t>PARESH KATHRANI</a:t>
            </a:r>
            <a:endParaRPr lang="fr-FR" sz="3200" dirty="0"/>
          </a:p>
        </p:txBody>
      </p:sp>
    </p:spTree>
    <p:extLst>
      <p:ext uri="{BB962C8B-B14F-4D97-AF65-F5344CB8AC3E}">
        <p14:creationId xmlns:p14="http://schemas.microsoft.com/office/powerpoint/2010/main" val="1012925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639617" y="1114004"/>
            <a:ext cx="7197725" cy="658812"/>
          </a:xfrm>
        </p:spPr>
        <p:txBody>
          <a:bodyPr/>
          <a:lstStyle/>
          <a:p>
            <a:pPr algn="ctr"/>
            <a:r>
              <a:rPr lang="en-US" sz="3200" dirty="0">
                <a:latin typeface="Arial" charset="0"/>
                <a:ea typeface="MS PGothic" charset="0"/>
              </a:rPr>
              <a:t>Council of Bars and Law Societies of </a:t>
            </a:r>
            <a:br>
              <a:rPr lang="en-US" sz="3200" dirty="0">
                <a:latin typeface="Arial" charset="0"/>
                <a:ea typeface="MS PGothic" charset="0"/>
              </a:rPr>
            </a:br>
            <a:r>
              <a:rPr lang="en-US" sz="3200" dirty="0">
                <a:latin typeface="Arial" charset="0"/>
                <a:ea typeface="MS PGothic" charset="0"/>
              </a:rPr>
              <a:t>Europe: Training of Lawyers, </a:t>
            </a:r>
            <a:br>
              <a:rPr lang="en-US" sz="3200" dirty="0">
                <a:latin typeface="Arial" charset="0"/>
                <a:ea typeface="MS PGothic" charset="0"/>
              </a:rPr>
            </a:br>
            <a:r>
              <a:rPr lang="en-US" sz="3200" dirty="0">
                <a:latin typeface="Arial" charset="0"/>
                <a:ea typeface="MS PGothic" charset="0"/>
              </a:rPr>
              <a:t>Challenges and Opportunities </a:t>
            </a:r>
          </a:p>
        </p:txBody>
      </p:sp>
      <p:sp>
        <p:nvSpPr>
          <p:cNvPr id="8195" name="Content Placeholder 2"/>
          <p:cNvSpPr>
            <a:spLocks noGrp="1"/>
          </p:cNvSpPr>
          <p:nvPr>
            <p:ph idx="1"/>
          </p:nvPr>
        </p:nvSpPr>
        <p:spPr>
          <a:xfrm>
            <a:off x="2567608" y="1412777"/>
            <a:ext cx="7560840" cy="4319587"/>
          </a:xfrm>
        </p:spPr>
        <p:txBody>
          <a:bodyPr/>
          <a:lstStyle/>
          <a:p>
            <a:pPr algn="ctr">
              <a:buFont typeface="Wingdings" charset="0"/>
              <a:buNone/>
            </a:pPr>
            <a:endParaRPr lang="en-GB" sz="10000" b="1" dirty="0">
              <a:latin typeface="Verdana" charset="0"/>
              <a:ea typeface="MS PGothic" charset="0"/>
            </a:endParaRPr>
          </a:p>
          <a:p>
            <a:pPr algn="ctr">
              <a:buFont typeface="Wingdings" charset="0"/>
              <a:buNone/>
            </a:pPr>
            <a:endParaRPr lang="en-US" sz="5000" b="1" dirty="0">
              <a:latin typeface="Verdana" charset="0"/>
              <a:ea typeface="MS PGothic" charset="0"/>
            </a:endParaRPr>
          </a:p>
          <a:p>
            <a:pPr algn="ctr">
              <a:buFont typeface="Wingdings" charset="0"/>
              <a:buNone/>
            </a:pPr>
            <a:endParaRPr lang="en-US" sz="5000" b="1" dirty="0">
              <a:latin typeface="Verdana" charset="0"/>
              <a:ea typeface="MS PGothic" charset="0"/>
            </a:endParaRPr>
          </a:p>
          <a:p>
            <a:pPr algn="ctr">
              <a:buFont typeface="Wingdings" charset="0"/>
              <a:buNone/>
            </a:pPr>
            <a:r>
              <a:rPr lang="en-US" sz="5500" b="1" dirty="0">
                <a:solidFill>
                  <a:srgbClr val="800000"/>
                </a:solidFill>
                <a:latin typeface="Verdana" charset="0"/>
                <a:ea typeface="MS PGothic" charset="0"/>
              </a:rPr>
              <a:t>Gamification</a:t>
            </a:r>
            <a:r>
              <a:rPr lang="en-US" sz="5500" b="1" dirty="0">
                <a:latin typeface="Verdana" charset="0"/>
                <a:ea typeface="MS PGothic" charset="0"/>
              </a:rPr>
              <a:t> and </a:t>
            </a:r>
          </a:p>
          <a:p>
            <a:pPr algn="ctr">
              <a:buFont typeface="Wingdings" charset="0"/>
              <a:buNone/>
            </a:pPr>
            <a:endParaRPr lang="en-US" sz="5500" b="1" dirty="0">
              <a:latin typeface="Verdana" charset="0"/>
              <a:ea typeface="MS PGothic" charset="0"/>
            </a:endParaRPr>
          </a:p>
          <a:p>
            <a:pPr algn="ctr">
              <a:buFont typeface="Wingdings" charset="0"/>
              <a:buNone/>
            </a:pPr>
            <a:r>
              <a:rPr lang="en-US" sz="5500" b="1" dirty="0">
                <a:latin typeface="Verdana" charset="0"/>
                <a:ea typeface="MS PGothic" charset="0"/>
              </a:rPr>
              <a:t>Legal Education </a:t>
            </a:r>
          </a:p>
          <a:p>
            <a:pPr algn="ctr">
              <a:buFont typeface="Wingdings" charset="0"/>
              <a:buNone/>
            </a:pPr>
            <a:endParaRPr lang="en-US" b="1" dirty="0">
              <a:latin typeface="Verdana" charset="0"/>
              <a:ea typeface="MS PGothic" charset="0"/>
            </a:endParaRPr>
          </a:p>
          <a:p>
            <a:pPr algn="ctr">
              <a:buFont typeface="Wingdings" charset="0"/>
              <a:buNone/>
            </a:pPr>
            <a:r>
              <a:rPr lang="en-US" sz="1800" b="1" dirty="0">
                <a:latin typeface="Verdana" charset="0"/>
                <a:ea typeface="MS PGothic" charset="0"/>
              </a:rPr>
              <a:t>Dr. Paresh Kathrani</a:t>
            </a:r>
          </a:p>
          <a:p>
            <a:pPr algn="ctr">
              <a:buFont typeface="Wingdings" charset="0"/>
              <a:buNone/>
            </a:pPr>
            <a:r>
              <a:rPr lang="en-US" sz="1800" b="1" dirty="0">
                <a:latin typeface="Verdana" charset="0"/>
                <a:ea typeface="MS PGothic" charset="0"/>
              </a:rPr>
              <a:t>Westminster Law School</a:t>
            </a:r>
          </a:p>
          <a:p>
            <a:pPr algn="ctr">
              <a:buFont typeface="Wingdings" charset="0"/>
              <a:buNone/>
            </a:pPr>
            <a:r>
              <a:rPr lang="en-US" sz="1800" b="1" dirty="0">
                <a:latin typeface="Verdana" charset="0"/>
                <a:ea typeface="MS PGothic" charset="0"/>
              </a:rPr>
              <a:t>University of Westminster, London, UK</a:t>
            </a:r>
          </a:p>
          <a:p>
            <a:pPr algn="ctr">
              <a:buFont typeface="Wingdings" charset="0"/>
              <a:buNone/>
            </a:pPr>
            <a:r>
              <a:rPr lang="en-US" sz="1800" b="1" dirty="0">
                <a:latin typeface="Verdana" charset="0"/>
                <a:ea typeface="MS PGothic" charset="0"/>
              </a:rPr>
              <a:t>Email: </a:t>
            </a:r>
            <a:r>
              <a:rPr lang="en-US" sz="1800" b="1" dirty="0">
                <a:latin typeface="Verdana" charset="0"/>
                <a:ea typeface="MS PGothic" charset="0"/>
                <a:hlinkClick r:id="rId2"/>
              </a:rPr>
              <a:t>p.kathrani@westminster.ac.uk</a:t>
            </a:r>
            <a:r>
              <a:rPr lang="en-US" sz="1800" b="1" dirty="0">
                <a:latin typeface="Verdana" charset="0"/>
                <a:ea typeface="MS PGothic" charset="0"/>
              </a:rPr>
              <a:t> Twitter: @</a:t>
            </a:r>
            <a:r>
              <a:rPr lang="en-US" sz="1800" b="1" dirty="0" err="1">
                <a:latin typeface="Verdana" charset="0"/>
                <a:ea typeface="MS PGothic" charset="0"/>
              </a:rPr>
              <a:t>Pkathrani</a:t>
            </a:r>
            <a:endParaRPr lang="en-US" sz="1800" b="1" dirty="0">
              <a:latin typeface="Verdana" charset="0"/>
              <a:ea typeface="MS PGothic" charset="0"/>
            </a:endParaRPr>
          </a:p>
          <a:p>
            <a:pPr algn="ctr">
              <a:buFont typeface="Wingdings" charset="0"/>
              <a:buNone/>
            </a:pPr>
            <a:r>
              <a:rPr lang="en-US" b="1" dirty="0">
                <a:latin typeface="Verdana" charset="0"/>
                <a:ea typeface="MS PGothic" charset="0"/>
              </a:rPr>
              <a:t>  </a:t>
            </a:r>
            <a:endParaRPr lang="en-GB" b="1" dirty="0">
              <a:latin typeface="Verdana" charset="0"/>
              <a:ea typeface="MS PGothic" charset="0"/>
            </a:endParaRPr>
          </a:p>
          <a:p>
            <a:pPr algn="ctr">
              <a:buFont typeface="Wingdings" charset="0"/>
              <a:buNone/>
            </a:pPr>
            <a:endParaRPr lang="en-GB" b="1" dirty="0">
              <a:latin typeface="Verdana" charset="0"/>
              <a:ea typeface="MS PGothic" charset="0"/>
            </a:endParaRPr>
          </a:p>
          <a:p>
            <a:endParaRPr lang="en-US" dirty="0">
              <a:latin typeface="Arial" charset="0"/>
              <a:ea typeface="MS PGothic" charset="0"/>
            </a:endParaRPr>
          </a:p>
        </p:txBody>
      </p:sp>
    </p:spTree>
    <p:extLst>
      <p:ext uri="{BB962C8B-B14F-4D97-AF65-F5344CB8AC3E}">
        <p14:creationId xmlns:p14="http://schemas.microsoft.com/office/powerpoint/2010/main" val="3328278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3" name="Content Placeholder 2"/>
          <p:cNvSpPr>
            <a:spLocks noGrp="1"/>
          </p:cNvSpPr>
          <p:nvPr>
            <p:ph idx="1"/>
          </p:nvPr>
        </p:nvSpPr>
        <p:spPr/>
        <p:txBody>
          <a:bodyPr/>
          <a:lstStyle/>
          <a:p>
            <a:pPr marL="0" indent="0">
              <a:buNone/>
            </a:pPr>
            <a:r>
              <a:rPr lang="en-US" sz="2600" dirty="0" err="1">
                <a:solidFill>
                  <a:srgbClr val="800000"/>
                </a:solidFill>
              </a:rPr>
              <a:t>Dr</a:t>
            </a:r>
            <a:r>
              <a:rPr lang="en-US" sz="2600" dirty="0">
                <a:solidFill>
                  <a:srgbClr val="800000"/>
                </a:solidFill>
              </a:rPr>
              <a:t> Paresh Kathrani</a:t>
            </a:r>
            <a:endParaRPr lang="en-GB" sz="2600" dirty="0">
              <a:solidFill>
                <a:srgbClr val="800000"/>
              </a:solidFill>
            </a:endParaRPr>
          </a:p>
          <a:p>
            <a:pPr marL="0" indent="0">
              <a:buNone/>
            </a:pPr>
            <a:endParaRPr lang="en-GB" sz="2600" dirty="0"/>
          </a:p>
          <a:p>
            <a:pPr marL="0" indent="0">
              <a:buNone/>
            </a:pPr>
            <a:r>
              <a:rPr lang="en-US" sz="2600" dirty="0"/>
              <a:t>Senior Lecturer in Law, Westminster Law </a:t>
            </a:r>
          </a:p>
          <a:p>
            <a:pPr marL="0" indent="0">
              <a:buNone/>
            </a:pPr>
            <a:r>
              <a:rPr lang="en-US" sz="2600" dirty="0"/>
              <a:t>School, University of Westminster, London, UK</a:t>
            </a:r>
            <a:endParaRPr lang="en-GB" sz="2600" dirty="0"/>
          </a:p>
          <a:p>
            <a:pPr marL="0" indent="0">
              <a:buNone/>
            </a:pPr>
            <a:r>
              <a:rPr lang="en-US" sz="2600" dirty="0"/>
              <a:t> </a:t>
            </a:r>
            <a:endParaRPr lang="en-GB" sz="2600" dirty="0"/>
          </a:p>
          <a:p>
            <a:pPr marL="0" indent="0">
              <a:buNone/>
            </a:pPr>
            <a:r>
              <a:rPr lang="en-US" sz="2600" dirty="0"/>
              <a:t>Module Leader of Criminal Law </a:t>
            </a:r>
            <a:endParaRPr lang="en-GB" sz="2600" dirty="0"/>
          </a:p>
          <a:p>
            <a:pPr marL="0" indent="0">
              <a:buNone/>
            </a:pPr>
            <a:r>
              <a:rPr lang="en-US" sz="2600" dirty="0"/>
              <a:t> </a:t>
            </a:r>
            <a:endParaRPr lang="en-GB" sz="2600" dirty="0"/>
          </a:p>
          <a:p>
            <a:pPr marL="0" indent="0">
              <a:buNone/>
            </a:pPr>
            <a:r>
              <a:rPr lang="en-US" sz="2600" dirty="0">
                <a:solidFill>
                  <a:srgbClr val="800000"/>
                </a:solidFill>
              </a:rPr>
              <a:t>Research</a:t>
            </a:r>
            <a:r>
              <a:rPr lang="en-US" sz="2600" dirty="0"/>
              <a:t>: Technology in the Legal Profession </a:t>
            </a:r>
          </a:p>
          <a:p>
            <a:pPr marL="0" indent="0">
              <a:buNone/>
            </a:pPr>
            <a:r>
              <a:rPr lang="en-US" sz="2600" dirty="0"/>
              <a:t>and in Legal Education </a:t>
            </a:r>
            <a:endParaRPr lang="en-GB" sz="2600" dirty="0"/>
          </a:p>
          <a:p>
            <a:pPr marL="0" indent="0">
              <a:buNone/>
            </a:pPr>
            <a:endParaRPr lang="en-US" sz="2600" dirty="0"/>
          </a:p>
        </p:txBody>
      </p:sp>
    </p:spTree>
    <p:extLst>
      <p:ext uri="{BB962C8B-B14F-4D97-AF65-F5344CB8AC3E}">
        <p14:creationId xmlns:p14="http://schemas.microsoft.com/office/powerpoint/2010/main" val="193657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1625" y="1268761"/>
            <a:ext cx="7197725" cy="4319587"/>
          </a:xfrm>
        </p:spPr>
        <p:txBody>
          <a:bodyPr/>
          <a:lstStyle/>
          <a:p>
            <a:pPr marL="0" indent="0">
              <a:buNone/>
            </a:pPr>
            <a:r>
              <a:rPr lang="en-GB" dirty="0">
                <a:solidFill>
                  <a:srgbClr val="800000"/>
                </a:solidFill>
              </a:rPr>
              <a:t>Serious Games at Westminster (SG@W)  </a:t>
            </a:r>
          </a:p>
          <a:p>
            <a:pPr marL="0" indent="0">
              <a:buNone/>
            </a:pPr>
            <a:r>
              <a:rPr lang="en-GB" dirty="0"/>
              <a:t> </a:t>
            </a:r>
          </a:p>
          <a:p>
            <a:pPr marL="0" indent="0">
              <a:buNone/>
            </a:pPr>
            <a:r>
              <a:rPr lang="en-GB" dirty="0">
                <a:hlinkClick r:id="rId2"/>
              </a:rPr>
              <a:t>https://www.westminster.ac.uk/serious-games-at-westminster-research-group</a:t>
            </a:r>
            <a:r>
              <a:rPr lang="en-GB" dirty="0"/>
              <a:t> </a:t>
            </a:r>
          </a:p>
          <a:p>
            <a:pPr marL="0" indent="0">
              <a:buNone/>
            </a:pPr>
            <a:r>
              <a:rPr lang="en-GB" dirty="0"/>
              <a:t> </a:t>
            </a:r>
          </a:p>
          <a:p>
            <a:pPr marL="0" indent="0">
              <a:buNone/>
            </a:pPr>
            <a:r>
              <a:rPr lang="en-GB" dirty="0">
                <a:solidFill>
                  <a:srgbClr val="800000"/>
                </a:solidFill>
              </a:rPr>
              <a:t>Colleagues including: </a:t>
            </a:r>
          </a:p>
          <a:p>
            <a:pPr marL="0" indent="0">
              <a:buNone/>
            </a:pPr>
            <a:r>
              <a:rPr lang="en-GB" dirty="0"/>
              <a:t> </a:t>
            </a:r>
          </a:p>
          <a:p>
            <a:r>
              <a:rPr lang="en-GB" dirty="0" err="1"/>
              <a:t>Vassiliki</a:t>
            </a:r>
            <a:r>
              <a:rPr lang="en-GB" dirty="0"/>
              <a:t> </a:t>
            </a:r>
            <a:r>
              <a:rPr lang="en-GB" dirty="0" err="1"/>
              <a:t>Bouki</a:t>
            </a:r>
            <a:r>
              <a:rPr lang="en-GB" dirty="0"/>
              <a:t> (Computer Science)</a:t>
            </a:r>
          </a:p>
          <a:p>
            <a:r>
              <a:rPr lang="en-GB" dirty="0"/>
              <a:t>Daphne </a:t>
            </a:r>
            <a:r>
              <a:rPr lang="en-GB" dirty="0" err="1"/>
              <a:t>Economou</a:t>
            </a:r>
            <a:r>
              <a:rPr lang="en-GB" dirty="0"/>
              <a:t> (Computer Science)</a:t>
            </a:r>
          </a:p>
          <a:p>
            <a:r>
              <a:rPr lang="en-GB" dirty="0" err="1"/>
              <a:t>Markos</a:t>
            </a:r>
            <a:r>
              <a:rPr lang="en-GB" dirty="0"/>
              <a:t> </a:t>
            </a:r>
            <a:r>
              <a:rPr lang="en-GB" dirty="0" err="1"/>
              <a:t>Mentzelopoulos</a:t>
            </a:r>
            <a:r>
              <a:rPr lang="en-GB" dirty="0"/>
              <a:t> (Computer Science)</a:t>
            </a:r>
          </a:p>
          <a:p>
            <a:r>
              <a:rPr lang="en-GB" dirty="0" err="1"/>
              <a:t>Frands</a:t>
            </a:r>
            <a:r>
              <a:rPr lang="en-GB" dirty="0"/>
              <a:t> Pedersen (Politics and International Relations)</a:t>
            </a:r>
          </a:p>
          <a:p>
            <a:pPr marL="0" indent="0">
              <a:buNone/>
            </a:pPr>
            <a:endParaRPr lang="en-US" dirty="0"/>
          </a:p>
        </p:txBody>
      </p:sp>
    </p:spTree>
    <p:extLst>
      <p:ext uri="{BB962C8B-B14F-4D97-AF65-F5344CB8AC3E}">
        <p14:creationId xmlns:p14="http://schemas.microsoft.com/office/powerpoint/2010/main" val="1254530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764705"/>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t>Use of </a:t>
            </a:r>
            <a:r>
              <a:rPr lang="en-US" sz="6000" dirty="0">
                <a:solidFill>
                  <a:srgbClr val="800000"/>
                </a:solidFill>
              </a:rPr>
              <a:t>Computer </a:t>
            </a:r>
          </a:p>
          <a:p>
            <a:pPr marL="0" indent="0" algn="ctr">
              <a:buNone/>
            </a:pPr>
            <a:endParaRPr lang="en-US" sz="6000" dirty="0">
              <a:solidFill>
                <a:srgbClr val="800000"/>
              </a:solidFill>
            </a:endParaRPr>
          </a:p>
          <a:p>
            <a:pPr marL="0" indent="0" algn="ctr">
              <a:buNone/>
            </a:pPr>
            <a:r>
              <a:rPr lang="en-US" sz="6000" dirty="0">
                <a:solidFill>
                  <a:srgbClr val="800000"/>
                </a:solidFill>
              </a:rPr>
              <a:t>Games</a:t>
            </a:r>
            <a:r>
              <a:rPr lang="en-US" sz="6000" dirty="0"/>
              <a:t> in Legal </a:t>
            </a:r>
          </a:p>
          <a:p>
            <a:pPr marL="0" indent="0" algn="ctr">
              <a:buNone/>
            </a:pPr>
            <a:endParaRPr lang="en-US" sz="6000" dirty="0"/>
          </a:p>
          <a:p>
            <a:pPr marL="0" indent="0" algn="ctr">
              <a:buNone/>
            </a:pPr>
            <a:r>
              <a:rPr lang="en-US" sz="6000" dirty="0"/>
              <a:t>Education </a:t>
            </a:r>
          </a:p>
        </p:txBody>
      </p:sp>
    </p:spTree>
    <p:extLst>
      <p:ext uri="{BB962C8B-B14F-4D97-AF65-F5344CB8AC3E}">
        <p14:creationId xmlns:p14="http://schemas.microsoft.com/office/powerpoint/2010/main" val="4030204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468230" y="969990"/>
          <a:ext cx="7156163" cy="4902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615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468230" y="969990"/>
          <a:ext cx="7156163" cy="4902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6368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Learning Outcomes of Criminal Law, including:</a:t>
            </a:r>
            <a:r>
              <a:rPr lang="en-GB" dirty="0"/>
              <a:t> </a:t>
            </a:r>
            <a:endParaRPr lang="en-US" dirty="0"/>
          </a:p>
        </p:txBody>
      </p:sp>
      <p:sp>
        <p:nvSpPr>
          <p:cNvPr id="3" name="Content Placeholder 2"/>
          <p:cNvSpPr>
            <a:spLocks noGrp="1"/>
          </p:cNvSpPr>
          <p:nvPr>
            <p:ph idx="1"/>
          </p:nvPr>
        </p:nvSpPr>
        <p:spPr/>
        <p:txBody>
          <a:bodyPr/>
          <a:lstStyle/>
          <a:p>
            <a:pPr lvl="0"/>
            <a:endParaRPr lang="en-US" sz="2600" dirty="0"/>
          </a:p>
          <a:p>
            <a:pPr lvl="0"/>
            <a:r>
              <a:rPr lang="en-US" sz="2600" dirty="0"/>
              <a:t>A broad understanding of the knowledge base…</a:t>
            </a:r>
            <a:endParaRPr lang="en-GB" sz="2600" dirty="0"/>
          </a:p>
          <a:p>
            <a:pPr lvl="0"/>
            <a:r>
              <a:rPr lang="en-US" sz="2600" dirty="0"/>
              <a:t>The ability to apply the legal knowledge of Criminal Law to solve legal problems </a:t>
            </a:r>
            <a:endParaRPr lang="en-GB" sz="2600" dirty="0"/>
          </a:p>
          <a:p>
            <a:pPr lvl="0"/>
            <a:r>
              <a:rPr lang="en-US" sz="2600" dirty="0"/>
              <a:t>A research strategy that encompasses the identification and selection of a range of authoritative and reliable materials</a:t>
            </a:r>
            <a:endParaRPr lang="en-GB" sz="2600" dirty="0"/>
          </a:p>
          <a:p>
            <a:pPr lvl="0"/>
            <a:r>
              <a:rPr lang="en-US" sz="2600" dirty="0"/>
              <a:t>Effective communication of outcomes…</a:t>
            </a:r>
            <a:endParaRPr lang="en-GB" sz="2600" dirty="0"/>
          </a:p>
          <a:p>
            <a:pPr marL="0" indent="0">
              <a:buNone/>
            </a:pPr>
            <a:r>
              <a:rPr lang="en-US" sz="2600" dirty="0"/>
              <a:t> </a:t>
            </a:r>
            <a:endParaRPr lang="en-GB" sz="2600" dirty="0"/>
          </a:p>
          <a:p>
            <a:pPr marL="0" indent="0">
              <a:buNone/>
            </a:pPr>
            <a:r>
              <a:rPr lang="en-US" sz="2600" dirty="0"/>
              <a:t>Etc </a:t>
            </a:r>
          </a:p>
        </p:txBody>
      </p:sp>
    </p:spTree>
    <p:extLst>
      <p:ext uri="{BB962C8B-B14F-4D97-AF65-F5344CB8AC3E}">
        <p14:creationId xmlns:p14="http://schemas.microsoft.com/office/powerpoint/2010/main" val="1486232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764705"/>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t>Traditional methods:</a:t>
            </a:r>
          </a:p>
          <a:p>
            <a:pPr marL="0" indent="0" algn="ctr">
              <a:buNone/>
            </a:pPr>
            <a:endParaRPr lang="en-US" sz="6000" dirty="0"/>
          </a:p>
          <a:p>
            <a:pPr marL="0" indent="0" algn="ctr">
              <a:buNone/>
            </a:pPr>
            <a:r>
              <a:rPr lang="en-US" sz="6000" dirty="0"/>
              <a:t> </a:t>
            </a:r>
            <a:r>
              <a:rPr lang="en-US" sz="6000" dirty="0">
                <a:solidFill>
                  <a:srgbClr val="800000"/>
                </a:solidFill>
              </a:rPr>
              <a:t>Law Hypothetical  </a:t>
            </a:r>
          </a:p>
          <a:p>
            <a:pPr marL="0" indent="0" algn="ctr">
              <a:buNone/>
            </a:pPr>
            <a:endParaRPr lang="en-US" sz="6000" dirty="0">
              <a:solidFill>
                <a:srgbClr val="800000"/>
              </a:solidFill>
            </a:endParaRPr>
          </a:p>
          <a:p>
            <a:pPr marL="0" indent="0" algn="ctr">
              <a:buNone/>
            </a:pPr>
            <a:r>
              <a:rPr lang="en-US" sz="6000" dirty="0">
                <a:solidFill>
                  <a:srgbClr val="800000"/>
                </a:solidFill>
              </a:rPr>
              <a:t>Problem Question</a:t>
            </a:r>
          </a:p>
        </p:txBody>
      </p:sp>
    </p:spTree>
    <p:extLst>
      <p:ext uri="{BB962C8B-B14F-4D97-AF65-F5344CB8AC3E}">
        <p14:creationId xmlns:p14="http://schemas.microsoft.com/office/powerpoint/2010/main" val="3063120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1484785"/>
            <a:ext cx="7197725" cy="4319587"/>
          </a:xfrm>
        </p:spPr>
        <p:txBody>
          <a:bodyPr/>
          <a:lstStyle/>
          <a:p>
            <a:pPr marL="0" indent="0">
              <a:buNone/>
            </a:pPr>
            <a:r>
              <a:rPr lang="en-US" dirty="0"/>
              <a:t>…</a:t>
            </a:r>
            <a:r>
              <a:rPr lang="en-US" dirty="0">
                <a:solidFill>
                  <a:srgbClr val="800000"/>
                </a:solidFill>
              </a:rPr>
              <a:t>Coincidence of the AR and MR</a:t>
            </a:r>
            <a:r>
              <a:rPr lang="en-US" dirty="0"/>
              <a:t>…</a:t>
            </a:r>
            <a:endParaRPr lang="en-GB" dirty="0"/>
          </a:p>
          <a:p>
            <a:pPr marL="0" indent="0">
              <a:buNone/>
            </a:pPr>
            <a:endParaRPr lang="en-GB" dirty="0"/>
          </a:p>
          <a:p>
            <a:pPr marL="0" indent="0" algn="ctr">
              <a:buNone/>
            </a:pPr>
            <a:r>
              <a:rPr lang="en-US" i="1" dirty="0"/>
              <a:t>Max sets out to commit a robbery and attacks Simon with his bare fists, knocking him out. Max then leaves to use Simon’s bank card and when he returns, sees that Simon is still unconscious.  He thinks Simon has died from the blows and he throws Simon into the river to hide the body. In fact, Simon is not dead, but subsequently dies from drowning.  Discuss the liability of Max... </a:t>
            </a:r>
            <a:endParaRPr lang="en-GB" dirty="0"/>
          </a:p>
          <a:p>
            <a:pPr marL="0" indent="0">
              <a:buNone/>
            </a:pPr>
            <a:endParaRPr lang="en-US" dirty="0"/>
          </a:p>
        </p:txBody>
      </p:sp>
    </p:spTree>
    <p:extLst>
      <p:ext uri="{BB962C8B-B14F-4D97-AF65-F5344CB8AC3E}">
        <p14:creationId xmlns:p14="http://schemas.microsoft.com/office/powerpoint/2010/main" val="401706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9977021" cy="1185039"/>
          </a:xfrm>
        </p:spPr>
        <p:txBody>
          <a:bodyPr/>
          <a:lstStyle/>
          <a:p>
            <a:pPr marL="0" indent="0" algn="r">
              <a:buNone/>
            </a:pPr>
            <a:endParaRPr lang="en-GB" dirty="0"/>
          </a:p>
          <a:p>
            <a:pPr marL="0" indent="0" algn="ctr">
              <a:buNone/>
            </a:pPr>
            <a:r>
              <a:rPr lang="en-US" sz="3200" dirty="0"/>
              <a:t>HUGO DOMINGOS</a:t>
            </a:r>
            <a:endParaRPr lang="fr-FR" sz="3200" dirty="0"/>
          </a:p>
        </p:txBody>
      </p:sp>
    </p:spTree>
    <p:extLst>
      <p:ext uri="{BB962C8B-B14F-4D97-AF65-F5344CB8AC3E}">
        <p14:creationId xmlns:p14="http://schemas.microsoft.com/office/powerpoint/2010/main" val="1077084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468230" y="969990"/>
          <a:ext cx="7156163" cy="4902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13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9617" y="1124745"/>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lgn="ctr">
              <a:buNone/>
            </a:pPr>
            <a:endParaRPr lang="en-US" sz="6000" dirty="0"/>
          </a:p>
          <a:p>
            <a:pPr marL="0" indent="0" algn="ctr">
              <a:buNone/>
            </a:pPr>
            <a:r>
              <a:rPr lang="en-US" sz="6000" dirty="0">
                <a:solidFill>
                  <a:srgbClr val="800000"/>
                </a:solidFill>
              </a:rPr>
              <a:t>Skateboards!</a:t>
            </a:r>
          </a:p>
        </p:txBody>
      </p:sp>
    </p:spTree>
    <p:extLst>
      <p:ext uri="{BB962C8B-B14F-4D97-AF65-F5344CB8AC3E}">
        <p14:creationId xmlns:p14="http://schemas.microsoft.com/office/powerpoint/2010/main" val="1249725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5" name="TextBox 4"/>
          <p:cNvSpPr txBox="1"/>
          <p:nvPr/>
        </p:nvSpPr>
        <p:spPr>
          <a:xfrm>
            <a:off x="4583832" y="2636912"/>
            <a:ext cx="1296144" cy="923330"/>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00"/>
                </a:solidFill>
                <a:latin typeface="Verdana" pitchFamily="34" charset="0"/>
              </a:rPr>
              <a:t>Written Problem Question</a:t>
            </a:r>
          </a:p>
        </p:txBody>
      </p:sp>
      <p:sp>
        <p:nvSpPr>
          <p:cNvPr id="6" name="TextBox 5"/>
          <p:cNvSpPr txBox="1"/>
          <p:nvPr/>
        </p:nvSpPr>
        <p:spPr>
          <a:xfrm>
            <a:off x="2063552" y="2852936"/>
            <a:ext cx="1512168"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Verdana" pitchFamily="34" charset="0"/>
              </a:rPr>
              <a:t>-Law </a:t>
            </a:r>
          </a:p>
          <a:p>
            <a:pPr eaLnBrk="0" fontAlgn="base" hangingPunct="0">
              <a:spcBef>
                <a:spcPct val="0"/>
              </a:spcBef>
              <a:spcAft>
                <a:spcPct val="0"/>
              </a:spcAft>
            </a:pPr>
            <a:r>
              <a:rPr lang="en-US" sz="1600" dirty="0">
                <a:solidFill>
                  <a:srgbClr val="000000"/>
                </a:solidFill>
                <a:latin typeface="Verdana" pitchFamily="34" charset="0"/>
              </a:rPr>
              <a:t>-Read, arrange and absorb the facts</a:t>
            </a:r>
          </a:p>
          <a:p>
            <a:pPr eaLnBrk="0" fontAlgn="base" hangingPunct="0">
              <a:spcBef>
                <a:spcPct val="0"/>
              </a:spcBef>
              <a:spcAft>
                <a:spcPct val="0"/>
              </a:spcAft>
            </a:pPr>
            <a:r>
              <a:rPr lang="en-US" sz="1600" dirty="0">
                <a:solidFill>
                  <a:srgbClr val="000000"/>
                </a:solidFill>
                <a:latin typeface="Verdana" pitchFamily="34" charset="0"/>
              </a:rPr>
              <a:t>-Legal reasoning </a:t>
            </a:r>
          </a:p>
          <a:p>
            <a:pPr eaLnBrk="0" fontAlgn="base" hangingPunct="0">
              <a:spcBef>
                <a:spcPct val="0"/>
              </a:spcBef>
              <a:spcAft>
                <a:spcPct val="0"/>
              </a:spcAft>
            </a:pPr>
            <a:r>
              <a:rPr lang="en-US" sz="1600" dirty="0">
                <a:solidFill>
                  <a:srgbClr val="000000"/>
                </a:solidFill>
                <a:latin typeface="Verdana" pitchFamily="34" charset="0"/>
              </a:rPr>
              <a:t>-</a:t>
            </a:r>
            <a:r>
              <a:rPr lang="en-US" sz="1600" dirty="0" err="1">
                <a:solidFill>
                  <a:srgbClr val="000000"/>
                </a:solidFill>
                <a:latin typeface="Verdana" pitchFamily="34" charset="0"/>
              </a:rPr>
              <a:t>Judgement</a:t>
            </a:r>
            <a:r>
              <a:rPr lang="en-US" sz="1600" dirty="0">
                <a:solidFill>
                  <a:srgbClr val="000000"/>
                </a:solidFill>
                <a:latin typeface="Verdana" pitchFamily="34" charset="0"/>
              </a:rPr>
              <a:t> and advice </a:t>
            </a:r>
          </a:p>
        </p:txBody>
      </p:sp>
      <p:cxnSp>
        <p:nvCxnSpPr>
          <p:cNvPr id="8" name="Straight Arrow Connector 7"/>
          <p:cNvCxnSpPr/>
          <p:nvPr/>
        </p:nvCxnSpPr>
        <p:spPr>
          <a:xfrm flipH="1">
            <a:off x="3071664" y="2924944"/>
            <a:ext cx="79208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544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5" name="TextBox 4"/>
          <p:cNvSpPr txBox="1"/>
          <p:nvPr/>
        </p:nvSpPr>
        <p:spPr>
          <a:xfrm>
            <a:off x="4583832" y="2924944"/>
            <a:ext cx="1296144"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00"/>
                </a:solidFill>
                <a:latin typeface="Verdana" pitchFamily="34" charset="0"/>
              </a:rPr>
              <a:t>Limits </a:t>
            </a:r>
          </a:p>
        </p:txBody>
      </p:sp>
      <p:sp>
        <p:nvSpPr>
          <p:cNvPr id="6" name="TextBox 5"/>
          <p:cNvSpPr txBox="1"/>
          <p:nvPr/>
        </p:nvSpPr>
        <p:spPr>
          <a:xfrm>
            <a:off x="2063552" y="2852936"/>
            <a:ext cx="1512168"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Verdana" pitchFamily="34" charset="0"/>
              </a:rPr>
              <a:t>-Law </a:t>
            </a:r>
          </a:p>
          <a:p>
            <a:pPr eaLnBrk="0" fontAlgn="base" hangingPunct="0">
              <a:spcBef>
                <a:spcPct val="0"/>
              </a:spcBef>
              <a:spcAft>
                <a:spcPct val="0"/>
              </a:spcAft>
            </a:pPr>
            <a:r>
              <a:rPr lang="en-US" sz="1600" dirty="0">
                <a:solidFill>
                  <a:srgbClr val="000000"/>
                </a:solidFill>
                <a:latin typeface="Verdana" pitchFamily="34" charset="0"/>
              </a:rPr>
              <a:t>-Read, arrange and absorb the facts</a:t>
            </a:r>
          </a:p>
          <a:p>
            <a:pPr eaLnBrk="0" fontAlgn="base" hangingPunct="0">
              <a:spcBef>
                <a:spcPct val="0"/>
              </a:spcBef>
              <a:spcAft>
                <a:spcPct val="0"/>
              </a:spcAft>
            </a:pPr>
            <a:r>
              <a:rPr lang="en-US" sz="1600" dirty="0">
                <a:solidFill>
                  <a:srgbClr val="000000"/>
                </a:solidFill>
                <a:latin typeface="Verdana" pitchFamily="34" charset="0"/>
              </a:rPr>
              <a:t>-Legal reasoning </a:t>
            </a:r>
          </a:p>
          <a:p>
            <a:pPr eaLnBrk="0" fontAlgn="base" hangingPunct="0">
              <a:spcBef>
                <a:spcPct val="0"/>
              </a:spcBef>
              <a:spcAft>
                <a:spcPct val="0"/>
              </a:spcAft>
            </a:pPr>
            <a:r>
              <a:rPr lang="en-US" sz="1600" dirty="0">
                <a:solidFill>
                  <a:srgbClr val="000000"/>
                </a:solidFill>
                <a:latin typeface="Verdana" pitchFamily="34" charset="0"/>
              </a:rPr>
              <a:t>-</a:t>
            </a:r>
            <a:r>
              <a:rPr lang="en-US" sz="1600" dirty="0" err="1">
                <a:solidFill>
                  <a:srgbClr val="000000"/>
                </a:solidFill>
                <a:latin typeface="Verdana" pitchFamily="34" charset="0"/>
              </a:rPr>
              <a:t>Judgement</a:t>
            </a:r>
            <a:r>
              <a:rPr lang="en-US" sz="1600" dirty="0">
                <a:solidFill>
                  <a:srgbClr val="000000"/>
                </a:solidFill>
                <a:latin typeface="Verdana" pitchFamily="34" charset="0"/>
              </a:rPr>
              <a:t> and advice </a:t>
            </a:r>
          </a:p>
        </p:txBody>
      </p:sp>
      <p:cxnSp>
        <p:nvCxnSpPr>
          <p:cNvPr id="8" name="Straight Arrow Connector 7"/>
          <p:cNvCxnSpPr/>
          <p:nvPr/>
        </p:nvCxnSpPr>
        <p:spPr>
          <a:xfrm flipH="1">
            <a:off x="3071664" y="2924944"/>
            <a:ext cx="79208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16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6" name="TextBox 5"/>
          <p:cNvSpPr txBox="1"/>
          <p:nvPr/>
        </p:nvSpPr>
        <p:spPr>
          <a:xfrm>
            <a:off x="2063552" y="2852936"/>
            <a:ext cx="1512168"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Verdana" pitchFamily="34" charset="0"/>
              </a:rPr>
              <a:t>-Law </a:t>
            </a:r>
          </a:p>
          <a:p>
            <a:pPr eaLnBrk="0" fontAlgn="base" hangingPunct="0">
              <a:spcBef>
                <a:spcPct val="0"/>
              </a:spcBef>
              <a:spcAft>
                <a:spcPct val="0"/>
              </a:spcAft>
            </a:pPr>
            <a:r>
              <a:rPr lang="en-US" sz="1600" dirty="0">
                <a:solidFill>
                  <a:srgbClr val="000000"/>
                </a:solidFill>
                <a:latin typeface="Verdana" pitchFamily="34" charset="0"/>
              </a:rPr>
              <a:t>-Read, arrange and absorb the facts</a:t>
            </a:r>
          </a:p>
          <a:p>
            <a:pPr eaLnBrk="0" fontAlgn="base" hangingPunct="0">
              <a:spcBef>
                <a:spcPct val="0"/>
              </a:spcBef>
              <a:spcAft>
                <a:spcPct val="0"/>
              </a:spcAft>
            </a:pPr>
            <a:r>
              <a:rPr lang="en-US" sz="1600" dirty="0">
                <a:solidFill>
                  <a:srgbClr val="000000"/>
                </a:solidFill>
                <a:latin typeface="Verdana" pitchFamily="34" charset="0"/>
              </a:rPr>
              <a:t>-Legal reasoning </a:t>
            </a:r>
          </a:p>
          <a:p>
            <a:pPr eaLnBrk="0" fontAlgn="base" hangingPunct="0">
              <a:spcBef>
                <a:spcPct val="0"/>
              </a:spcBef>
              <a:spcAft>
                <a:spcPct val="0"/>
              </a:spcAft>
            </a:pPr>
            <a:r>
              <a:rPr lang="en-US" sz="1600" dirty="0">
                <a:solidFill>
                  <a:srgbClr val="000000"/>
                </a:solidFill>
                <a:latin typeface="Verdana" pitchFamily="34" charset="0"/>
              </a:rPr>
              <a:t>-</a:t>
            </a:r>
            <a:r>
              <a:rPr lang="en-US" sz="1600" dirty="0" err="1">
                <a:solidFill>
                  <a:srgbClr val="000000"/>
                </a:solidFill>
                <a:latin typeface="Verdana" pitchFamily="34" charset="0"/>
              </a:rPr>
              <a:t>Judgement</a:t>
            </a:r>
            <a:r>
              <a:rPr lang="en-US" sz="1600" dirty="0">
                <a:solidFill>
                  <a:srgbClr val="000000"/>
                </a:solidFill>
                <a:latin typeface="Verdana" pitchFamily="34" charset="0"/>
              </a:rPr>
              <a:t> and advice </a:t>
            </a:r>
          </a:p>
        </p:txBody>
      </p:sp>
      <p:cxnSp>
        <p:nvCxnSpPr>
          <p:cNvPr id="8" name="Straight Arrow Connector 7"/>
          <p:cNvCxnSpPr/>
          <p:nvPr/>
        </p:nvCxnSpPr>
        <p:spPr>
          <a:xfrm flipH="1">
            <a:off x="3071664" y="2924944"/>
            <a:ext cx="79208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943872" y="3212976"/>
            <a:ext cx="2448272" cy="2232248"/>
          </a:xfrm>
          <a:prstGeom prst="rect">
            <a:avLst/>
          </a:prstGeom>
          <a:solidFill>
            <a:schemeClr val="accent6">
              <a:lumMod val="60000"/>
              <a:lumOff val="4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2" name="TextBox 1"/>
          <p:cNvSpPr txBox="1"/>
          <p:nvPr/>
        </p:nvSpPr>
        <p:spPr>
          <a:xfrm>
            <a:off x="5375920" y="4149080"/>
            <a:ext cx="1512168" cy="369332"/>
          </a:xfrm>
          <a:prstGeom prst="rect">
            <a:avLst/>
          </a:prstGeom>
          <a:noFill/>
        </p:spPr>
        <p:txBody>
          <a:bodyPr wrap="square" rtlCol="0">
            <a:spAutoFit/>
          </a:bodyPr>
          <a:lstStyle/>
          <a:p>
            <a:pPr algn="r" eaLnBrk="0" fontAlgn="base" hangingPunct="0">
              <a:spcBef>
                <a:spcPct val="0"/>
              </a:spcBef>
              <a:spcAft>
                <a:spcPct val="0"/>
              </a:spcAft>
            </a:pPr>
            <a:r>
              <a:rPr lang="en-US" dirty="0">
                <a:solidFill>
                  <a:srgbClr val="000000"/>
                </a:solidFill>
                <a:latin typeface="Verdana" pitchFamily="34" charset="0"/>
              </a:rPr>
              <a:t>Technology</a:t>
            </a:r>
          </a:p>
        </p:txBody>
      </p:sp>
    </p:spTree>
    <p:extLst>
      <p:ext uri="{BB962C8B-B14F-4D97-AF65-F5344CB8AC3E}">
        <p14:creationId xmlns:p14="http://schemas.microsoft.com/office/powerpoint/2010/main" val="2590275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6" name="TextBox 5"/>
          <p:cNvSpPr txBox="1"/>
          <p:nvPr/>
        </p:nvSpPr>
        <p:spPr>
          <a:xfrm>
            <a:off x="2063552" y="2852936"/>
            <a:ext cx="1512168"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Verdana" pitchFamily="34" charset="0"/>
              </a:rPr>
              <a:t>-Law </a:t>
            </a:r>
          </a:p>
          <a:p>
            <a:pPr eaLnBrk="0" fontAlgn="base" hangingPunct="0">
              <a:spcBef>
                <a:spcPct val="0"/>
              </a:spcBef>
              <a:spcAft>
                <a:spcPct val="0"/>
              </a:spcAft>
            </a:pPr>
            <a:r>
              <a:rPr lang="en-US" sz="1600" dirty="0">
                <a:solidFill>
                  <a:srgbClr val="000000"/>
                </a:solidFill>
                <a:latin typeface="Verdana" pitchFamily="34" charset="0"/>
              </a:rPr>
              <a:t>-Read, arrange and absorb the facts</a:t>
            </a:r>
          </a:p>
          <a:p>
            <a:pPr eaLnBrk="0" fontAlgn="base" hangingPunct="0">
              <a:spcBef>
                <a:spcPct val="0"/>
              </a:spcBef>
              <a:spcAft>
                <a:spcPct val="0"/>
              </a:spcAft>
            </a:pPr>
            <a:r>
              <a:rPr lang="en-US" sz="1600" dirty="0">
                <a:solidFill>
                  <a:srgbClr val="000000"/>
                </a:solidFill>
                <a:latin typeface="Verdana" pitchFamily="34" charset="0"/>
              </a:rPr>
              <a:t>-Legal reasoning </a:t>
            </a:r>
          </a:p>
          <a:p>
            <a:pPr eaLnBrk="0" fontAlgn="base" hangingPunct="0">
              <a:spcBef>
                <a:spcPct val="0"/>
              </a:spcBef>
              <a:spcAft>
                <a:spcPct val="0"/>
              </a:spcAft>
            </a:pPr>
            <a:r>
              <a:rPr lang="en-US" sz="1600" dirty="0">
                <a:solidFill>
                  <a:srgbClr val="000000"/>
                </a:solidFill>
                <a:latin typeface="Verdana" pitchFamily="34" charset="0"/>
              </a:rPr>
              <a:t>-</a:t>
            </a:r>
            <a:r>
              <a:rPr lang="en-US" sz="1600" dirty="0" err="1">
                <a:solidFill>
                  <a:srgbClr val="000000"/>
                </a:solidFill>
                <a:latin typeface="Verdana" pitchFamily="34" charset="0"/>
              </a:rPr>
              <a:t>Judgement</a:t>
            </a:r>
            <a:r>
              <a:rPr lang="en-US" sz="1600" dirty="0">
                <a:solidFill>
                  <a:srgbClr val="000000"/>
                </a:solidFill>
                <a:latin typeface="Verdana" pitchFamily="34" charset="0"/>
              </a:rPr>
              <a:t> and advice </a:t>
            </a:r>
          </a:p>
        </p:txBody>
      </p:sp>
      <p:cxnSp>
        <p:nvCxnSpPr>
          <p:cNvPr id="8" name="Straight Arrow Connector 7"/>
          <p:cNvCxnSpPr/>
          <p:nvPr/>
        </p:nvCxnSpPr>
        <p:spPr>
          <a:xfrm flipH="1">
            <a:off x="3071664" y="2924944"/>
            <a:ext cx="79208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943872" y="3212976"/>
            <a:ext cx="2448272" cy="2232248"/>
          </a:xfrm>
          <a:prstGeom prst="rect">
            <a:avLst/>
          </a:prstGeom>
          <a:solidFill>
            <a:schemeClr val="accent6">
              <a:lumMod val="60000"/>
              <a:lumOff val="4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2" name="TextBox 1"/>
          <p:cNvSpPr txBox="1"/>
          <p:nvPr/>
        </p:nvSpPr>
        <p:spPr>
          <a:xfrm>
            <a:off x="5375920" y="4149080"/>
            <a:ext cx="1512168" cy="369332"/>
          </a:xfrm>
          <a:prstGeom prst="rect">
            <a:avLst/>
          </a:prstGeom>
          <a:noFill/>
        </p:spPr>
        <p:txBody>
          <a:bodyPr wrap="square" rtlCol="0">
            <a:spAutoFit/>
          </a:bodyPr>
          <a:lstStyle/>
          <a:p>
            <a:pPr algn="r" eaLnBrk="0" fontAlgn="base" hangingPunct="0">
              <a:spcBef>
                <a:spcPct val="0"/>
              </a:spcBef>
              <a:spcAft>
                <a:spcPct val="0"/>
              </a:spcAft>
            </a:pPr>
            <a:r>
              <a:rPr lang="en-US" dirty="0">
                <a:solidFill>
                  <a:srgbClr val="000000"/>
                </a:solidFill>
                <a:latin typeface="Verdana" pitchFamily="34" charset="0"/>
              </a:rPr>
              <a:t>Technology</a:t>
            </a:r>
          </a:p>
        </p:txBody>
      </p:sp>
      <p:cxnSp>
        <p:nvCxnSpPr>
          <p:cNvPr id="5" name="Straight Connector 4"/>
          <p:cNvCxnSpPr/>
          <p:nvPr/>
        </p:nvCxnSpPr>
        <p:spPr>
          <a:xfrm>
            <a:off x="4007768" y="206084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56040" y="1988840"/>
            <a:ext cx="936104" cy="1224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007768"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56040"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71864" y="2492896"/>
            <a:ext cx="1512168"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90"/>
                </a:solidFill>
                <a:latin typeface="Verdana" pitchFamily="34" charset="0"/>
              </a:rPr>
              <a:t>Games</a:t>
            </a:r>
          </a:p>
        </p:txBody>
      </p:sp>
    </p:spTree>
    <p:extLst>
      <p:ext uri="{BB962C8B-B14F-4D97-AF65-F5344CB8AC3E}">
        <p14:creationId xmlns:p14="http://schemas.microsoft.com/office/powerpoint/2010/main" val="2573796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7" name="Rectangle 6"/>
          <p:cNvSpPr/>
          <p:nvPr/>
        </p:nvSpPr>
        <p:spPr>
          <a:xfrm>
            <a:off x="4943872" y="3212976"/>
            <a:ext cx="2448272" cy="2232248"/>
          </a:xfrm>
          <a:prstGeom prst="rect">
            <a:avLst/>
          </a:prstGeom>
          <a:solidFill>
            <a:schemeClr val="accent6">
              <a:lumMod val="60000"/>
              <a:lumOff val="4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cxnSp>
        <p:nvCxnSpPr>
          <p:cNvPr id="5" name="Straight Connector 4"/>
          <p:cNvCxnSpPr/>
          <p:nvPr/>
        </p:nvCxnSpPr>
        <p:spPr>
          <a:xfrm>
            <a:off x="4007768" y="206084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56040" y="1988840"/>
            <a:ext cx="936104" cy="1224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007768"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56040"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239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12-12 at 11.49.55.png"/>
          <p:cNvPicPr>
            <a:picLocks noGrp="1" noChangeAspect="1"/>
          </p:cNvPicPr>
          <p:nvPr>
            <p:ph idx="1"/>
          </p:nvPr>
        </p:nvPicPr>
        <p:blipFill>
          <a:blip r:embed="rId2">
            <a:extLst>
              <a:ext uri="{28A0092B-C50C-407E-A947-70E740481C1C}">
                <a14:useLocalDpi xmlns:a14="http://schemas.microsoft.com/office/drawing/2010/main" val="0"/>
              </a:ext>
            </a:extLst>
          </a:blip>
          <a:srcRect l="4207" r="4207"/>
          <a:stretch>
            <a:fillRect/>
          </a:stretch>
        </p:blipFill>
        <p:spPr>
          <a:xfrm>
            <a:off x="2423593" y="1268761"/>
            <a:ext cx="7197725" cy="4319587"/>
          </a:xfrm>
        </p:spPr>
      </p:pic>
      <p:sp>
        <p:nvSpPr>
          <p:cNvPr id="5" name="TextBox 4"/>
          <p:cNvSpPr txBox="1"/>
          <p:nvPr/>
        </p:nvSpPr>
        <p:spPr>
          <a:xfrm>
            <a:off x="1919536" y="6165304"/>
            <a:ext cx="3240360" cy="553998"/>
          </a:xfrm>
          <a:prstGeom prst="rect">
            <a:avLst/>
          </a:prstGeom>
          <a:noFill/>
        </p:spPr>
        <p:txBody>
          <a:bodyPr wrap="square" rtlCol="0">
            <a:spAutoFit/>
          </a:bodyPr>
          <a:lstStyle/>
          <a:p>
            <a:pPr algn="r" eaLnBrk="0" fontAlgn="base" hangingPunct="0">
              <a:spcBef>
                <a:spcPct val="0"/>
              </a:spcBef>
              <a:spcAft>
                <a:spcPct val="0"/>
              </a:spcAft>
            </a:pPr>
            <a:r>
              <a:rPr lang="en-US" sz="1500" dirty="0">
                <a:solidFill>
                  <a:srgbClr val="000000"/>
                </a:solidFill>
                <a:latin typeface="Verdana" pitchFamily="34" charset="0"/>
              </a:rPr>
              <a:t>By </a:t>
            </a:r>
            <a:r>
              <a:rPr lang="en-US" sz="1500" dirty="0" err="1">
                <a:solidFill>
                  <a:srgbClr val="000000"/>
                </a:solidFill>
                <a:latin typeface="Verdana" pitchFamily="34" charset="0"/>
              </a:rPr>
              <a:t>Vassiliki</a:t>
            </a:r>
            <a:r>
              <a:rPr lang="en-US" sz="1500" dirty="0">
                <a:solidFill>
                  <a:srgbClr val="000000"/>
                </a:solidFill>
                <a:latin typeface="Verdana" pitchFamily="34" charset="0"/>
              </a:rPr>
              <a:t> </a:t>
            </a:r>
            <a:r>
              <a:rPr lang="en-US" sz="1500" dirty="0" err="1">
                <a:solidFill>
                  <a:srgbClr val="000000"/>
                </a:solidFill>
                <a:latin typeface="Verdana" pitchFamily="34" charset="0"/>
              </a:rPr>
              <a:t>Bouki</a:t>
            </a:r>
            <a:r>
              <a:rPr lang="en-US" sz="1500" dirty="0">
                <a:solidFill>
                  <a:srgbClr val="000000"/>
                </a:solidFill>
                <a:latin typeface="Verdana" pitchFamily="34" charset="0"/>
              </a:rPr>
              <a:t>, Daphne </a:t>
            </a:r>
            <a:r>
              <a:rPr lang="en-US" sz="1500" dirty="0" err="1">
                <a:solidFill>
                  <a:srgbClr val="000000"/>
                </a:solidFill>
                <a:latin typeface="Verdana" pitchFamily="34" charset="0"/>
              </a:rPr>
              <a:t>Economou</a:t>
            </a:r>
            <a:r>
              <a:rPr lang="en-US" sz="1500" dirty="0">
                <a:solidFill>
                  <a:srgbClr val="000000"/>
                </a:solidFill>
                <a:latin typeface="Verdana" pitchFamily="34" charset="0"/>
              </a:rPr>
              <a:t> and Paresh Kathrani</a:t>
            </a:r>
          </a:p>
        </p:txBody>
      </p:sp>
    </p:spTree>
    <p:extLst>
      <p:ext uri="{BB962C8B-B14F-4D97-AF65-F5344CB8AC3E}">
        <p14:creationId xmlns:p14="http://schemas.microsoft.com/office/powerpoint/2010/main" val="2977000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12-12 at 11.55.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1052736"/>
            <a:ext cx="5112568" cy="4828536"/>
          </a:xfrm>
          <a:prstGeom prst="rect">
            <a:avLst/>
          </a:prstGeom>
        </p:spPr>
      </p:pic>
      <p:sp>
        <p:nvSpPr>
          <p:cNvPr id="10" name="TextBox 9"/>
          <p:cNvSpPr txBox="1"/>
          <p:nvPr/>
        </p:nvSpPr>
        <p:spPr>
          <a:xfrm>
            <a:off x="1919536" y="6165304"/>
            <a:ext cx="3240360" cy="553998"/>
          </a:xfrm>
          <a:prstGeom prst="rect">
            <a:avLst/>
          </a:prstGeom>
          <a:noFill/>
        </p:spPr>
        <p:txBody>
          <a:bodyPr wrap="square" rtlCol="0">
            <a:spAutoFit/>
          </a:bodyPr>
          <a:lstStyle/>
          <a:p>
            <a:pPr algn="r" eaLnBrk="0" fontAlgn="base" hangingPunct="0">
              <a:spcBef>
                <a:spcPct val="0"/>
              </a:spcBef>
              <a:spcAft>
                <a:spcPct val="0"/>
              </a:spcAft>
            </a:pPr>
            <a:r>
              <a:rPr lang="en-US" sz="1500" dirty="0">
                <a:solidFill>
                  <a:srgbClr val="000000"/>
                </a:solidFill>
                <a:latin typeface="Verdana" pitchFamily="34" charset="0"/>
              </a:rPr>
              <a:t>By </a:t>
            </a:r>
            <a:r>
              <a:rPr lang="en-US" sz="1500" dirty="0" err="1">
                <a:solidFill>
                  <a:srgbClr val="000000"/>
                </a:solidFill>
                <a:latin typeface="Verdana" pitchFamily="34" charset="0"/>
              </a:rPr>
              <a:t>Vassiliki</a:t>
            </a:r>
            <a:r>
              <a:rPr lang="en-US" sz="1500" dirty="0">
                <a:solidFill>
                  <a:srgbClr val="000000"/>
                </a:solidFill>
                <a:latin typeface="Verdana" pitchFamily="34" charset="0"/>
              </a:rPr>
              <a:t> </a:t>
            </a:r>
            <a:r>
              <a:rPr lang="en-US" sz="1500" dirty="0" err="1">
                <a:solidFill>
                  <a:srgbClr val="000000"/>
                </a:solidFill>
                <a:latin typeface="Verdana" pitchFamily="34" charset="0"/>
              </a:rPr>
              <a:t>Bouki</a:t>
            </a:r>
            <a:r>
              <a:rPr lang="en-US" sz="1500" dirty="0">
                <a:solidFill>
                  <a:srgbClr val="000000"/>
                </a:solidFill>
                <a:latin typeface="Verdana" pitchFamily="34" charset="0"/>
              </a:rPr>
              <a:t>, Daphne </a:t>
            </a:r>
            <a:r>
              <a:rPr lang="en-US" sz="1500" dirty="0" err="1">
                <a:solidFill>
                  <a:srgbClr val="000000"/>
                </a:solidFill>
                <a:latin typeface="Verdana" pitchFamily="34" charset="0"/>
              </a:rPr>
              <a:t>Economou</a:t>
            </a:r>
            <a:r>
              <a:rPr lang="en-US" sz="1500" dirty="0">
                <a:solidFill>
                  <a:srgbClr val="000000"/>
                </a:solidFill>
                <a:latin typeface="Verdana" pitchFamily="34" charset="0"/>
              </a:rPr>
              <a:t> and Paresh Kathrani</a:t>
            </a:r>
          </a:p>
        </p:txBody>
      </p:sp>
    </p:spTree>
    <p:extLst>
      <p:ext uri="{BB962C8B-B14F-4D97-AF65-F5344CB8AC3E}">
        <p14:creationId xmlns:p14="http://schemas.microsoft.com/office/powerpoint/2010/main" val="1941965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Law of murder</a:t>
            </a:r>
          </a:p>
        </p:txBody>
      </p:sp>
      <p:sp>
        <p:nvSpPr>
          <p:cNvPr id="8" name="TextBox 7"/>
          <p:cNvSpPr txBox="1"/>
          <p:nvPr/>
        </p:nvSpPr>
        <p:spPr>
          <a:xfrm>
            <a:off x="2022474" y="6328378"/>
            <a:ext cx="3827156" cy="276999"/>
          </a:xfrm>
          <a:prstGeom prst="rect">
            <a:avLst/>
          </a:prstGeom>
          <a:noFill/>
        </p:spPr>
        <p:txBody>
          <a:bodyPr wrap="square" rtlCol="0">
            <a:spAutoFit/>
          </a:bodyPr>
          <a:lstStyle/>
          <a:p>
            <a:pPr algn="r" eaLnBrk="0" fontAlgn="base" hangingPunct="0">
              <a:spcBef>
                <a:spcPts val="600"/>
              </a:spcBef>
              <a:spcAft>
                <a:spcPts val="600"/>
              </a:spcAft>
            </a:pPr>
            <a:r>
              <a:rPr lang="en-GB" sz="1200" dirty="0">
                <a:solidFill>
                  <a:srgbClr val="7D9AAA"/>
                </a:solidFill>
                <a:latin typeface="Verdana" pitchFamily="34" charset="0"/>
              </a:rPr>
              <a:t>Articulate Storyline</a:t>
            </a:r>
          </a:p>
        </p:txBody>
      </p:sp>
      <p:sp>
        <p:nvSpPr>
          <p:cNvPr id="10" name="Content Placeholder 2"/>
          <p:cNvSpPr txBox="1">
            <a:spLocks/>
          </p:cNvSpPr>
          <p:nvPr/>
        </p:nvSpPr>
        <p:spPr>
          <a:xfrm>
            <a:off x="2022474" y="1222006"/>
            <a:ext cx="4228974" cy="4596987"/>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F7403A"/>
              </a:buClr>
            </a:pPr>
            <a:r>
              <a:rPr lang="en-GB" sz="1600" b="1" dirty="0">
                <a:solidFill>
                  <a:srgbClr val="6A1A41"/>
                </a:solidFill>
                <a:latin typeface="Arial"/>
              </a:rPr>
              <a:t>Experimentation with gamified </a:t>
            </a:r>
            <a:r>
              <a:rPr lang="en-GB" sz="1600" b="1" dirty="0" err="1">
                <a:solidFill>
                  <a:srgbClr val="6A1A41"/>
                </a:solidFill>
                <a:latin typeface="Arial"/>
              </a:rPr>
              <a:t>solutio</a:t>
            </a:r>
            <a:endParaRPr lang="en-GB" sz="1600" b="1" dirty="0">
              <a:solidFill>
                <a:srgbClr val="6A1A41"/>
              </a:solidFill>
              <a:latin typeface="Arial"/>
            </a:endParaRPr>
          </a:p>
          <a:p>
            <a:pPr fontAlgn="base">
              <a:spcBef>
                <a:spcPts val="0"/>
              </a:spcBef>
              <a:spcAft>
                <a:spcPct val="0"/>
              </a:spcAft>
              <a:buClr>
                <a:srgbClr val="F7403A"/>
              </a:buClr>
            </a:pPr>
            <a:endParaRPr lang="en-GB" sz="1600" b="1" dirty="0">
              <a:solidFill>
                <a:srgbClr val="6A1A41"/>
              </a:solidFill>
              <a:latin typeface="Arial"/>
            </a:endParaRPr>
          </a:p>
          <a:p>
            <a:pPr fontAlgn="base">
              <a:spcBef>
                <a:spcPts val="0"/>
              </a:spcBef>
              <a:spcAft>
                <a:spcPct val="0"/>
              </a:spcAft>
              <a:buClr>
                <a:srgbClr val="F7403A"/>
              </a:buClr>
            </a:pPr>
            <a:endParaRPr lang="en-GB" sz="1600" b="1" dirty="0">
              <a:solidFill>
                <a:srgbClr val="6A1A41"/>
              </a:solidFill>
              <a:latin typeface="Arial"/>
            </a:endParaRPr>
          </a:p>
          <a:p>
            <a:pPr marL="68580" indent="0" algn="ctr" fontAlgn="base">
              <a:spcBef>
                <a:spcPts val="0"/>
              </a:spcBef>
              <a:spcAft>
                <a:spcPct val="0"/>
              </a:spcAft>
              <a:buClr>
                <a:srgbClr val="F7403A"/>
              </a:buClr>
              <a:buNone/>
            </a:pPr>
            <a:r>
              <a:rPr lang="en-US" sz="1600" dirty="0">
                <a:solidFill>
                  <a:srgbClr val="34B233"/>
                </a:solidFill>
                <a:latin typeface="Arial"/>
              </a:rPr>
              <a:t>The "story" is about two friends: Alf and Bob. After an argument Alf makes an action that results in </a:t>
            </a:r>
            <a:r>
              <a:rPr lang="en-US" sz="1600" dirty="0" err="1">
                <a:solidFill>
                  <a:srgbClr val="34B233"/>
                </a:solidFill>
                <a:latin typeface="Arial"/>
              </a:rPr>
              <a:t>Bob"s</a:t>
            </a:r>
            <a:r>
              <a:rPr lang="en-US" sz="1600" dirty="0">
                <a:solidFill>
                  <a:srgbClr val="34B233"/>
                </a:solidFill>
                <a:latin typeface="Arial"/>
              </a:rPr>
              <a:t> death.</a:t>
            </a:r>
          </a:p>
          <a:p>
            <a:pPr marL="68580" indent="0" algn="ctr" fontAlgn="base">
              <a:spcBef>
                <a:spcPts val="0"/>
              </a:spcBef>
              <a:spcAft>
                <a:spcPct val="0"/>
              </a:spcAft>
              <a:buClr>
                <a:srgbClr val="F7403A"/>
              </a:buClr>
              <a:buNone/>
            </a:pPr>
            <a:endParaRPr lang="en-GB" sz="1600" b="1" dirty="0">
              <a:solidFill>
                <a:srgbClr val="34B233"/>
              </a:solidFill>
              <a:latin typeface="Arial"/>
            </a:endParaRPr>
          </a:p>
          <a:p>
            <a:pPr fontAlgn="base">
              <a:spcBef>
                <a:spcPts val="0"/>
              </a:spcBef>
              <a:spcAft>
                <a:spcPct val="0"/>
              </a:spcAft>
              <a:buClr>
                <a:srgbClr val="F7403A"/>
              </a:buClr>
            </a:pPr>
            <a:r>
              <a:rPr lang="en-GB" sz="1600" b="1" dirty="0">
                <a:solidFill>
                  <a:srgbClr val="6A1A41"/>
                </a:solidFill>
                <a:latin typeface="Arial"/>
              </a:rPr>
              <a:t>Preparation</a:t>
            </a:r>
          </a:p>
          <a:p>
            <a:pPr lvl="1" fontAlgn="base">
              <a:spcBef>
                <a:spcPts val="0"/>
              </a:spcBef>
              <a:spcAft>
                <a:spcPct val="0"/>
              </a:spcAft>
              <a:buClr>
                <a:srgbClr val="F7403A"/>
              </a:buClr>
            </a:pPr>
            <a:r>
              <a:rPr lang="en-GB" sz="1400" dirty="0">
                <a:solidFill>
                  <a:srgbClr val="6A1A41"/>
                </a:solidFill>
                <a:latin typeface="Arial"/>
              </a:rPr>
              <a:t>Students are given the first and the last in a series of events and they are asked to fill the gaps.</a:t>
            </a:r>
          </a:p>
          <a:p>
            <a:pPr lvl="1" fontAlgn="base">
              <a:spcBef>
                <a:spcPts val="0"/>
              </a:spcBef>
              <a:spcAft>
                <a:spcPct val="0"/>
              </a:spcAft>
              <a:buClr>
                <a:srgbClr val="F7403A"/>
              </a:buClr>
            </a:pPr>
            <a:r>
              <a:rPr lang="en-GB" sz="1400" dirty="0">
                <a:solidFill>
                  <a:srgbClr val="6A1A41"/>
                </a:solidFill>
                <a:latin typeface="Arial"/>
              </a:rPr>
              <a:t>They are asked to write down their own answers and then compare them with the correct answer.</a:t>
            </a:r>
          </a:p>
          <a:p>
            <a:pPr lvl="1" fontAlgn="base">
              <a:spcBef>
                <a:spcPts val="0"/>
              </a:spcBef>
              <a:spcAft>
                <a:spcPct val="0"/>
              </a:spcAft>
              <a:buClr>
                <a:srgbClr val="F7403A"/>
              </a:buClr>
            </a:pPr>
            <a:r>
              <a:rPr lang="en-GB" sz="1400" dirty="0">
                <a:solidFill>
                  <a:srgbClr val="6A1A41"/>
                </a:solidFill>
                <a:latin typeface="Arial"/>
              </a:rPr>
              <a:t>After that they are given the full events (in a format of a comic story).</a:t>
            </a:r>
          </a:p>
        </p:txBody>
      </p:sp>
      <p:pic>
        <p:nvPicPr>
          <p:cNvPr id="15" name="Picture 2">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03538" y="247676"/>
            <a:ext cx="2245195" cy="194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87886" y="2278750"/>
            <a:ext cx="2239176" cy="192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96226" y="4384098"/>
            <a:ext cx="2242185" cy="192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4294967295"/>
          </p:nvPr>
        </p:nvSpPr>
        <p:spPr>
          <a:xfrm>
            <a:off x="8319247" y="6423586"/>
            <a:ext cx="2133600" cy="365125"/>
          </a:xfrm>
          <a:prstGeom prst="rect">
            <a:avLst/>
          </a:prstGeom>
        </p:spPr>
        <p:txBody>
          <a:bodyPr/>
          <a:lstStyle/>
          <a:p>
            <a:pPr algn="r" eaLnBrk="0" fontAlgn="base" hangingPunct="0">
              <a:spcBef>
                <a:spcPct val="0"/>
              </a:spcBef>
              <a:spcAft>
                <a:spcPct val="0"/>
              </a:spcAft>
            </a:pPr>
            <a:fld id="{210CB317-70E8-415F-BF01-2973533AF4EF}" type="datetime1">
              <a:rPr lang="en-US">
                <a:solidFill>
                  <a:srgbClr val="7D9AAA"/>
                </a:solidFill>
                <a:latin typeface="Verdana" pitchFamily="34" charset="0"/>
              </a:rPr>
              <a:pPr algn="r" eaLnBrk="0" fontAlgn="base" hangingPunct="0">
                <a:spcBef>
                  <a:spcPct val="0"/>
                </a:spcBef>
                <a:spcAft>
                  <a:spcPct val="0"/>
                </a:spcAft>
              </a:pPr>
              <a:t>3/13/2018</a:t>
            </a:fld>
            <a:endParaRPr lang="en-US">
              <a:solidFill>
                <a:srgbClr val="7D9AAA"/>
              </a:solidFill>
              <a:latin typeface="Verdana" pitchFamily="34" charset="0"/>
            </a:endParaRPr>
          </a:p>
        </p:txBody>
      </p:sp>
      <p:sp>
        <p:nvSpPr>
          <p:cNvPr id="4" name="Slide Number Placeholder 3"/>
          <p:cNvSpPr>
            <a:spLocks noGrp="1"/>
          </p:cNvSpPr>
          <p:nvPr>
            <p:ph type="sldNum" sz="quarter" idx="4294967295"/>
          </p:nvPr>
        </p:nvSpPr>
        <p:spPr>
          <a:xfrm>
            <a:off x="9734550" y="242235"/>
            <a:ext cx="649288" cy="365125"/>
          </a:xfrm>
          <a:prstGeom prst="rect">
            <a:avLst/>
          </a:prstGeom>
        </p:spPr>
        <p:txBody>
          <a:bodyPr/>
          <a:lstStyle/>
          <a:p>
            <a:pPr algn="r" eaLnBrk="0" fontAlgn="base" hangingPunct="0">
              <a:spcBef>
                <a:spcPct val="0"/>
              </a:spcBef>
              <a:spcAft>
                <a:spcPct val="0"/>
              </a:spcAft>
            </a:pPr>
            <a:fld id="{162F1D00-BD13-4404-86B0-79703945A0A7}" type="slidenum">
              <a:rPr lang="en-US">
                <a:solidFill>
                  <a:srgbClr val="7D9AAA"/>
                </a:solidFill>
                <a:latin typeface="Verdana" pitchFamily="34" charset="0"/>
              </a:rPr>
              <a:pPr algn="r" eaLnBrk="0" fontAlgn="base" hangingPunct="0">
                <a:spcBef>
                  <a:spcPct val="0"/>
                </a:spcBef>
                <a:spcAft>
                  <a:spcPct val="0"/>
                </a:spcAft>
              </a:pPr>
              <a:t>49</a:t>
            </a:fld>
            <a:r>
              <a:rPr lang="en-US">
                <a:solidFill>
                  <a:srgbClr val="7D9AAA"/>
                </a:solidFill>
                <a:latin typeface="Verdana" pitchFamily="34" charset="0"/>
              </a:rPr>
              <a:t>/50</a:t>
            </a:r>
            <a:endParaRPr lang="en-US" dirty="0">
              <a:solidFill>
                <a:srgbClr val="7D9AAA"/>
              </a:solidFill>
              <a:latin typeface="Verdana" pitchFamily="34" charset="0"/>
            </a:endParaRPr>
          </a:p>
        </p:txBody>
      </p:sp>
      <p:sp>
        <p:nvSpPr>
          <p:cNvPr id="5" name="Footer Placeholder 4"/>
          <p:cNvSpPr>
            <a:spLocks noGrp="1"/>
          </p:cNvSpPr>
          <p:nvPr>
            <p:ph type="ftr" sz="quarter" idx="4294967295"/>
          </p:nvPr>
        </p:nvSpPr>
        <p:spPr>
          <a:xfrm>
            <a:off x="1725706" y="6423586"/>
            <a:ext cx="6122894" cy="365125"/>
          </a:xfrm>
          <a:prstGeom prst="rect">
            <a:avLst/>
          </a:prstGeom>
        </p:spPr>
        <p:txBody>
          <a:bodyPr/>
          <a:lstStyle/>
          <a:p>
            <a:pPr algn="r" eaLnBrk="0" fontAlgn="base" hangingPunct="0">
              <a:spcBef>
                <a:spcPct val="0"/>
              </a:spcBef>
              <a:spcAft>
                <a:spcPct val="0"/>
              </a:spcAft>
            </a:pPr>
            <a:r>
              <a:rPr lang="en-US">
                <a:solidFill>
                  <a:srgbClr val="7D9AAA"/>
                </a:solidFill>
                <a:latin typeface="Verdana" pitchFamily="34" charset="0"/>
              </a:rPr>
              <a:t>Dr Daphne Economou - D.Economou@westminster.ac.uk</a:t>
            </a:r>
          </a:p>
        </p:txBody>
      </p:sp>
    </p:spTree>
    <p:extLst>
      <p:ext uri="{BB962C8B-B14F-4D97-AF65-F5344CB8AC3E}">
        <p14:creationId xmlns:p14="http://schemas.microsoft.com/office/powerpoint/2010/main" val="115447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4AAB4AC-0423-418A-85B9-741B3276A150}"/>
              </a:ext>
            </a:extLst>
          </p:cNvPr>
          <p:cNvPicPr>
            <a:picLocks noChangeAspect="1"/>
          </p:cNvPicPr>
          <p:nvPr/>
        </p:nvPicPr>
        <p:blipFill rotWithShape="1">
          <a:blip r:embed="rId3"/>
          <a:srcRect r="12233" b="1869"/>
          <a:stretch/>
        </p:blipFill>
        <p:spPr>
          <a:xfrm>
            <a:off x="5148673" y="-9342"/>
            <a:ext cx="7032936" cy="6858000"/>
          </a:xfrm>
          <a:prstGeom prst="rect">
            <a:avLst/>
          </a:prstGeom>
        </p:spPr>
      </p:pic>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6" name="Rectangle 5"/>
          <p:cNvSpPr/>
          <p:nvPr/>
        </p:nvSpPr>
        <p:spPr>
          <a:xfrm>
            <a:off x="31172" y="5453737"/>
            <a:ext cx="4374573"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CCBE Training Conference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Brussels - 14.12.2017</a:t>
            </a:r>
          </a:p>
        </p:txBody>
      </p:sp>
      <p:pic>
        <p:nvPicPr>
          <p:cNvPr id="7" name="Imagem 6">
            <a:extLst>
              <a:ext uri="{FF2B5EF4-FFF2-40B4-BE49-F238E27FC236}">
                <a16:creationId xmlns:a16="http://schemas.microsoft.com/office/drawing/2014/main" id="{6F2B603E-4F01-4969-97B2-6C0DF0D69C82}"/>
              </a:ext>
            </a:extLst>
          </p:cNvPr>
          <p:cNvPicPr>
            <a:picLocks noChangeAspect="1"/>
          </p:cNvPicPr>
          <p:nvPr/>
        </p:nvPicPr>
        <p:blipFill>
          <a:blip r:embed="rId4"/>
          <a:stretch>
            <a:fillRect/>
          </a:stretch>
        </p:blipFill>
        <p:spPr>
          <a:xfrm>
            <a:off x="0" y="-9342"/>
            <a:ext cx="2421082" cy="938360"/>
          </a:xfrm>
          <a:prstGeom prst="rect">
            <a:avLst/>
          </a:prstGeom>
        </p:spPr>
      </p:pic>
      <p:sp>
        <p:nvSpPr>
          <p:cNvPr id="9" name="Retângulo 8">
            <a:extLst>
              <a:ext uri="{FF2B5EF4-FFF2-40B4-BE49-F238E27FC236}">
                <a16:creationId xmlns:a16="http://schemas.microsoft.com/office/drawing/2014/main" id="{EBE5665C-8CFB-438C-9C2A-1E8F0D5F69BB}"/>
              </a:ext>
            </a:extLst>
          </p:cNvPr>
          <p:cNvSpPr/>
          <p:nvPr/>
        </p:nvSpPr>
        <p:spPr>
          <a:xfrm>
            <a:off x="349521" y="2087561"/>
            <a:ext cx="4666086" cy="193899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6000" b="0" i="0" u="none" strike="noStrike" kern="1200" cap="none" spc="0" normalizeH="0" baseline="0" noProof="0" dirty="0">
                <a:ln>
                  <a:noFill/>
                </a:ln>
                <a:solidFill>
                  <a:prstClr val="white">
                    <a:lumMod val="65000"/>
                  </a:prstClr>
                </a:solidFill>
                <a:effectLst/>
                <a:uLnTx/>
                <a:uFillTx/>
                <a:latin typeface="Articulate Extrabold" panose="02000503050000020004" pitchFamily="2" charset="0"/>
                <a:ea typeface="+mn-ea"/>
                <a:cs typeface="+mn-cs"/>
              </a:rPr>
              <a:t>e-</a:t>
            </a:r>
            <a:r>
              <a:rPr kumimoji="0" lang="pt-PT" sz="6000" b="0" i="0" u="none" strike="noStrike" kern="1200" cap="none" spc="0" normalizeH="0" baseline="0" noProof="0" dirty="0" err="1">
                <a:ln>
                  <a:noFill/>
                </a:ln>
                <a:solidFill>
                  <a:srgbClr val="000000"/>
                </a:solidFill>
                <a:effectLst/>
                <a:uLnTx/>
                <a:uFillTx/>
                <a:latin typeface="Articulate Extrabold" panose="02000503050000020004" pitchFamily="2" charset="0"/>
                <a:ea typeface="+mn-ea"/>
                <a:cs typeface="+mn-cs"/>
              </a:rPr>
              <a:t>Learning</a:t>
            </a:r>
            <a:r>
              <a:rPr kumimoji="0" lang="pt-PT" sz="6000" b="0" i="0" u="none" strike="noStrike" kern="1200" cap="none" spc="0" normalizeH="0" baseline="0" noProof="0" dirty="0">
                <a:ln>
                  <a:noFill/>
                </a:ln>
                <a:solidFill>
                  <a:srgbClr val="000000"/>
                </a:solidFill>
                <a:effectLst/>
                <a:uLnTx/>
                <a:uFillTx/>
                <a:latin typeface="Articulate Extrabold" panose="02000503050000020004" pitchFamily="2"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6000" b="0" i="0" u="none" strike="noStrike" kern="1200" cap="none" spc="0" normalizeH="0" baseline="0" noProof="0" dirty="0" err="1">
                <a:ln>
                  <a:noFill/>
                </a:ln>
                <a:solidFill>
                  <a:srgbClr val="000000"/>
                </a:solidFill>
                <a:effectLst/>
                <a:uLnTx/>
                <a:uFillTx/>
                <a:latin typeface="Articulate Extrabold" panose="02000503050000020004" pitchFamily="2" charset="0"/>
                <a:ea typeface="+mn-ea"/>
                <a:cs typeface="+mn-cs"/>
              </a:rPr>
              <a:t>Trends</a:t>
            </a:r>
            <a:r>
              <a:rPr kumimoji="0" lang="pt-PT" sz="6000" b="0" i="0" u="none" strike="noStrike" kern="1200" cap="none" spc="0" normalizeH="0" baseline="0" noProof="0" dirty="0">
                <a:ln>
                  <a:noFill/>
                </a:ln>
                <a:solidFill>
                  <a:srgbClr val="000000"/>
                </a:solidFill>
                <a:effectLst/>
                <a:uLnTx/>
                <a:uFillTx/>
                <a:latin typeface="Articulate Extrabold" panose="02000503050000020004" pitchFamily="2" charset="0"/>
                <a:ea typeface="+mn-ea"/>
                <a:cs typeface="+mn-cs"/>
              </a:rPr>
              <a:t> </a:t>
            </a:r>
          </a:p>
        </p:txBody>
      </p:sp>
      <p:sp>
        <p:nvSpPr>
          <p:cNvPr id="11" name="CaixaDeTexto 10">
            <a:extLst>
              <a:ext uri="{FF2B5EF4-FFF2-40B4-BE49-F238E27FC236}">
                <a16:creationId xmlns:a16="http://schemas.microsoft.com/office/drawing/2014/main" id="{3BA5A2A3-1626-4182-9F1F-EE522F618E09}"/>
              </a:ext>
            </a:extLst>
          </p:cNvPr>
          <p:cNvSpPr txBox="1"/>
          <p:nvPr/>
        </p:nvSpPr>
        <p:spPr>
          <a:xfrm>
            <a:off x="31172" y="6493506"/>
            <a:ext cx="693362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000" b="0" i="0" u="none" strike="noStrike" kern="1200" cap="none" spc="0" normalizeH="0" baseline="0" noProof="0" dirty="0">
                <a:ln>
                  <a:noFill/>
                </a:ln>
                <a:solidFill>
                  <a:prstClr val="white"/>
                </a:solidFill>
                <a:effectLst/>
                <a:uLnTx/>
                <a:uFillTx/>
                <a:latin typeface="Calibri"/>
                <a:ea typeface="+mn-ea"/>
                <a:cs typeface="+mn-cs"/>
              </a:rPr>
              <a:t>Hugo Domingos / </a:t>
            </a:r>
            <a:r>
              <a:rPr kumimoji="0" lang="pt-PT" sz="2000" b="0" i="0" u="none" strike="noStrike" kern="1200" cap="none" spc="0" normalizeH="0" baseline="0" noProof="0" dirty="0" err="1">
                <a:ln>
                  <a:noFill/>
                </a:ln>
                <a:solidFill>
                  <a:prstClr val="white"/>
                </a:solidFill>
                <a:effectLst/>
                <a:uLnTx/>
                <a:uFillTx/>
                <a:latin typeface="Calibri"/>
                <a:ea typeface="+mn-ea"/>
                <a:cs typeface="+mn-cs"/>
              </a:rPr>
              <a:t>Blended</a:t>
            </a:r>
            <a:r>
              <a:rPr kumimoji="0" lang="pt-PT" sz="2000" b="0" i="0" u="none" strike="noStrike" kern="1200" cap="none" spc="0" normalizeH="0" baseline="0" noProof="0" dirty="0">
                <a:ln>
                  <a:noFill/>
                </a:ln>
                <a:solidFill>
                  <a:prstClr val="white"/>
                </a:solidFill>
                <a:effectLst/>
                <a:uLnTx/>
                <a:uFillTx/>
                <a:latin typeface="Calibri"/>
                <a:ea typeface="+mn-ea"/>
                <a:cs typeface="+mn-cs"/>
              </a:rPr>
              <a:t> Training </a:t>
            </a:r>
            <a:r>
              <a:rPr kumimoji="0" lang="pt-PT" sz="2000" b="0" i="0" u="none" strike="noStrike" kern="1200" cap="none" spc="0" normalizeH="0" baseline="0" noProof="0" dirty="0" err="1">
                <a:ln>
                  <a:noFill/>
                </a:ln>
                <a:solidFill>
                  <a:prstClr val="white"/>
                </a:solidFill>
                <a:effectLst/>
                <a:uLnTx/>
                <a:uFillTx/>
                <a:latin typeface="Calibri"/>
                <a:ea typeface="+mn-ea"/>
                <a:cs typeface="+mn-cs"/>
              </a:rPr>
              <a:t>Services</a:t>
            </a:r>
            <a:endParaRPr kumimoji="0" lang="pt-PT"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CaixaDeTexto 11">
            <a:extLst>
              <a:ext uri="{FF2B5EF4-FFF2-40B4-BE49-F238E27FC236}">
                <a16:creationId xmlns:a16="http://schemas.microsoft.com/office/drawing/2014/main" id="{791C99BB-E946-4B0E-A533-3021F0245CA9}"/>
              </a:ext>
            </a:extLst>
          </p:cNvPr>
          <p:cNvSpPr txBox="1"/>
          <p:nvPr/>
        </p:nvSpPr>
        <p:spPr>
          <a:xfrm>
            <a:off x="8219209" y="3088194"/>
            <a:ext cx="149629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black"/>
                </a:solidFill>
                <a:effectLst/>
                <a:uLnTx/>
                <a:uFillTx/>
                <a:latin typeface="Kristen ITC" panose="03050502040202030202" pitchFamily="66" charset="0"/>
                <a:ea typeface="+mn-ea"/>
                <a:cs typeface="+mn-cs"/>
              </a:rPr>
              <a:t>E-LEARNING</a:t>
            </a:r>
          </a:p>
        </p:txBody>
      </p:sp>
    </p:spTree>
    <p:extLst>
      <p:ext uri="{BB962C8B-B14F-4D97-AF65-F5344CB8AC3E}">
        <p14:creationId xmlns:p14="http://schemas.microsoft.com/office/powerpoint/2010/main" val="21434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881291" y="1056836"/>
            <a:ext cx="6429421" cy="5301122"/>
          </a:xfrm>
          <a:prstGeom prst="rect">
            <a:avLst/>
          </a:prstGeom>
          <a:noFill/>
          <a:ln w="9525">
            <a:noFill/>
            <a:miter lim="800000"/>
            <a:headEnd/>
            <a:tailEnd/>
          </a:ln>
          <a:effectLst/>
        </p:spPr>
      </p:pic>
      <p:sp>
        <p:nvSpPr>
          <p:cNvPr id="2" name="Title 1"/>
          <p:cNvSpPr>
            <a:spLocks noGrp="1"/>
          </p:cNvSpPr>
          <p:nvPr>
            <p:ph type="title"/>
          </p:nvPr>
        </p:nvSpPr>
        <p:spPr>
          <a:xfrm>
            <a:off x="2238348" y="71414"/>
            <a:ext cx="7943848" cy="1143000"/>
          </a:xfrm>
        </p:spPr>
        <p:txBody>
          <a:bodyPr>
            <a:noAutofit/>
          </a:bodyPr>
          <a:lstStyle/>
          <a:p>
            <a:r>
              <a:rPr lang="en-GB" sz="3200" dirty="0"/>
              <a:t>Drag and Drop &amp; Cognition</a:t>
            </a:r>
          </a:p>
        </p:txBody>
      </p:sp>
      <p:sp>
        <p:nvSpPr>
          <p:cNvPr id="5" name="Wave 4"/>
          <p:cNvSpPr/>
          <p:nvPr/>
        </p:nvSpPr>
        <p:spPr>
          <a:xfrm>
            <a:off x="1595406" y="1630908"/>
            <a:ext cx="1285884" cy="1000132"/>
          </a:xfrm>
          <a:prstGeom prst="wave">
            <a:avLst>
              <a:gd name="adj1" fmla="val 12500"/>
              <a:gd name="adj2" fmla="val 0"/>
            </a:avLst>
          </a:prstGeom>
        </p:spPr>
        <p:style>
          <a:lnRef idx="0">
            <a:schemeClr val="accent5"/>
          </a:lnRef>
          <a:fillRef idx="3">
            <a:schemeClr val="accent5"/>
          </a:fillRef>
          <a:effectRef idx="3">
            <a:schemeClr val="accent5"/>
          </a:effectRef>
          <a:fontRef idx="minor">
            <a:schemeClr val="lt1"/>
          </a:fontRef>
        </p:style>
        <p:txBody>
          <a:bodyPr rtlCol="0" anchor="ctr"/>
          <a:lstStyle/>
          <a:p>
            <a:pPr algn="ctr" eaLnBrk="0" fontAlgn="base" hangingPunct="0">
              <a:spcBef>
                <a:spcPct val="0"/>
              </a:spcBef>
              <a:spcAft>
                <a:spcPct val="0"/>
              </a:spcAft>
            </a:pPr>
            <a:r>
              <a:rPr lang="en-GB" dirty="0" err="1">
                <a:solidFill>
                  <a:srgbClr val="FFFFFF"/>
                </a:solidFill>
                <a:latin typeface="Arial"/>
              </a:rPr>
              <a:t>Gamified</a:t>
            </a:r>
            <a:r>
              <a:rPr lang="en-GB" dirty="0">
                <a:solidFill>
                  <a:srgbClr val="FFFFFF"/>
                </a:solidFill>
                <a:latin typeface="Arial"/>
              </a:rPr>
              <a:t> Elements</a:t>
            </a:r>
          </a:p>
        </p:txBody>
      </p:sp>
      <p:sp>
        <p:nvSpPr>
          <p:cNvPr id="6" name="Wave 5"/>
          <p:cNvSpPr/>
          <p:nvPr/>
        </p:nvSpPr>
        <p:spPr>
          <a:xfrm>
            <a:off x="9167834" y="1630908"/>
            <a:ext cx="1285884" cy="1000132"/>
          </a:xfrm>
          <a:prstGeom prst="wave">
            <a:avLst>
              <a:gd name="adj1" fmla="val 12500"/>
              <a:gd name="adj2"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algn="ctr" eaLnBrk="0" fontAlgn="base" hangingPunct="0">
              <a:spcBef>
                <a:spcPct val="0"/>
              </a:spcBef>
              <a:spcAft>
                <a:spcPct val="0"/>
              </a:spcAft>
            </a:pPr>
            <a:r>
              <a:rPr lang="en-GB" dirty="0">
                <a:solidFill>
                  <a:srgbClr val="FFFFFF"/>
                </a:solidFill>
                <a:latin typeface="Arial"/>
              </a:rPr>
              <a:t>Cognitive Processes</a:t>
            </a:r>
          </a:p>
        </p:txBody>
      </p:sp>
      <p:sp>
        <p:nvSpPr>
          <p:cNvPr id="9" name="Rectangle 8"/>
          <p:cNvSpPr/>
          <p:nvPr/>
        </p:nvSpPr>
        <p:spPr>
          <a:xfrm>
            <a:off x="3309918" y="1857364"/>
            <a:ext cx="5715040" cy="1143008"/>
          </a:xfrm>
          <a:prstGeom prst="rect">
            <a:avLst/>
          </a:prstGeom>
          <a:solidFill>
            <a:schemeClr val="accent5">
              <a:lumMod val="40000"/>
              <a:lumOff val="60000"/>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Arial"/>
            </a:endParaRPr>
          </a:p>
        </p:txBody>
      </p:sp>
      <p:sp>
        <p:nvSpPr>
          <p:cNvPr id="10" name="Rectangle 9"/>
          <p:cNvSpPr/>
          <p:nvPr/>
        </p:nvSpPr>
        <p:spPr>
          <a:xfrm>
            <a:off x="3524232" y="3571876"/>
            <a:ext cx="5357850" cy="1785950"/>
          </a:xfrm>
          <a:prstGeom prst="rect">
            <a:avLst/>
          </a:prstGeom>
          <a:solidFill>
            <a:schemeClr val="accent5">
              <a:lumMod val="40000"/>
              <a:lumOff val="60000"/>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Arial"/>
            </a:endParaRPr>
          </a:p>
        </p:txBody>
      </p:sp>
      <p:sp>
        <p:nvSpPr>
          <p:cNvPr id="13" name="Rectangle 12"/>
          <p:cNvSpPr/>
          <p:nvPr/>
        </p:nvSpPr>
        <p:spPr>
          <a:xfrm>
            <a:off x="3309918" y="1857364"/>
            <a:ext cx="5715040" cy="1143008"/>
          </a:xfrm>
          <a:prstGeom prst="rect">
            <a:avLst/>
          </a:prstGeom>
          <a:solidFill>
            <a:schemeClr val="accent2">
              <a:lumMod val="40000"/>
              <a:lumOff val="60000"/>
              <a:alpha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Arial"/>
            </a:endParaRPr>
          </a:p>
        </p:txBody>
      </p:sp>
      <p:sp>
        <p:nvSpPr>
          <p:cNvPr id="15" name="TextBox 14"/>
          <p:cNvSpPr txBox="1"/>
          <p:nvPr/>
        </p:nvSpPr>
        <p:spPr>
          <a:xfrm>
            <a:off x="4320703" y="6000768"/>
            <a:ext cx="1787669"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r" eaLnBrk="0" fontAlgn="base" hangingPunct="0">
              <a:spcBef>
                <a:spcPct val="0"/>
              </a:spcBef>
              <a:spcAft>
                <a:spcPct val="0"/>
              </a:spcAft>
            </a:pPr>
            <a:r>
              <a:rPr lang="en-GB" dirty="0">
                <a:solidFill>
                  <a:srgbClr val="7D9AAA"/>
                </a:solidFill>
                <a:latin typeface="Arial"/>
              </a:rPr>
              <a:t>Question points</a:t>
            </a:r>
          </a:p>
        </p:txBody>
      </p:sp>
      <p:sp>
        <p:nvSpPr>
          <p:cNvPr id="23" name="Rectangle 22"/>
          <p:cNvSpPr/>
          <p:nvPr/>
        </p:nvSpPr>
        <p:spPr>
          <a:xfrm>
            <a:off x="3452794" y="5429264"/>
            <a:ext cx="1357322" cy="428628"/>
          </a:xfrm>
          <a:prstGeom prst="rect">
            <a:avLst/>
          </a:prstGeom>
          <a:solidFill>
            <a:schemeClr val="accent3">
              <a:lumMod val="75000"/>
              <a:alpha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Arial"/>
            </a:endParaRPr>
          </a:p>
        </p:txBody>
      </p:sp>
      <p:sp>
        <p:nvSpPr>
          <p:cNvPr id="24" name="Rectangle 23"/>
          <p:cNvSpPr/>
          <p:nvPr/>
        </p:nvSpPr>
        <p:spPr>
          <a:xfrm>
            <a:off x="4095736" y="1285860"/>
            <a:ext cx="4857784" cy="428628"/>
          </a:xfrm>
          <a:prstGeom prst="rect">
            <a:avLst/>
          </a:prstGeom>
          <a:solidFill>
            <a:schemeClr val="accent3">
              <a:lumMod val="75000"/>
              <a:alpha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Arial"/>
            </a:endParaRPr>
          </a:p>
        </p:txBody>
      </p:sp>
      <p:sp>
        <p:nvSpPr>
          <p:cNvPr id="3" name="Date Placeholder 2"/>
          <p:cNvSpPr>
            <a:spLocks noGrp="1"/>
          </p:cNvSpPr>
          <p:nvPr>
            <p:ph type="dt" sz="half" idx="4294967295"/>
          </p:nvPr>
        </p:nvSpPr>
        <p:spPr>
          <a:xfrm>
            <a:off x="8319247" y="6423586"/>
            <a:ext cx="2133600" cy="365125"/>
          </a:xfrm>
          <a:prstGeom prst="rect">
            <a:avLst/>
          </a:prstGeom>
        </p:spPr>
        <p:txBody>
          <a:bodyPr/>
          <a:lstStyle/>
          <a:p>
            <a:pPr algn="r" eaLnBrk="0" fontAlgn="base" hangingPunct="0">
              <a:spcBef>
                <a:spcPct val="0"/>
              </a:spcBef>
              <a:spcAft>
                <a:spcPct val="0"/>
              </a:spcAft>
            </a:pPr>
            <a:fld id="{9D5B776E-5E1F-4C9C-86C0-A7359DF9BF69}" type="datetime1">
              <a:rPr lang="en-US">
                <a:solidFill>
                  <a:srgbClr val="7D9AAA"/>
                </a:solidFill>
                <a:latin typeface="Verdana" pitchFamily="34" charset="0"/>
              </a:rPr>
              <a:pPr algn="r" eaLnBrk="0" fontAlgn="base" hangingPunct="0">
                <a:spcBef>
                  <a:spcPct val="0"/>
                </a:spcBef>
                <a:spcAft>
                  <a:spcPct val="0"/>
                </a:spcAft>
              </a:pPr>
              <a:t>3/13/2018</a:t>
            </a:fld>
            <a:endParaRPr lang="en-GB">
              <a:solidFill>
                <a:srgbClr val="7D9AAA"/>
              </a:solidFill>
              <a:latin typeface="Verdana" pitchFamily="34" charset="0"/>
            </a:endParaRPr>
          </a:p>
        </p:txBody>
      </p:sp>
      <p:sp>
        <p:nvSpPr>
          <p:cNvPr id="4" name="Slide Number Placeholder 3"/>
          <p:cNvSpPr>
            <a:spLocks noGrp="1"/>
          </p:cNvSpPr>
          <p:nvPr>
            <p:ph type="sldNum" sz="quarter" idx="4294967295"/>
          </p:nvPr>
        </p:nvSpPr>
        <p:spPr>
          <a:xfrm>
            <a:off x="9734550" y="242235"/>
            <a:ext cx="649288" cy="365125"/>
          </a:xfrm>
          <a:prstGeom prst="rect">
            <a:avLst/>
          </a:prstGeom>
        </p:spPr>
        <p:txBody>
          <a:bodyPr/>
          <a:lstStyle/>
          <a:p>
            <a:pPr algn="r" eaLnBrk="0" fontAlgn="base" hangingPunct="0">
              <a:spcBef>
                <a:spcPct val="0"/>
              </a:spcBef>
              <a:spcAft>
                <a:spcPct val="0"/>
              </a:spcAft>
            </a:pPr>
            <a:fld id="{0123AFD4-BF24-4866-89F4-6AA511B80268}" type="slidenum">
              <a:rPr lang="en-GB">
                <a:solidFill>
                  <a:srgbClr val="7D9AAA"/>
                </a:solidFill>
                <a:latin typeface="Verdana" pitchFamily="34" charset="0"/>
              </a:rPr>
              <a:pPr algn="r" eaLnBrk="0" fontAlgn="base" hangingPunct="0">
                <a:spcBef>
                  <a:spcPct val="0"/>
                </a:spcBef>
                <a:spcAft>
                  <a:spcPct val="0"/>
                </a:spcAft>
              </a:pPr>
              <a:t>50</a:t>
            </a:fld>
            <a:r>
              <a:rPr lang="en-GB">
                <a:solidFill>
                  <a:srgbClr val="7D9AAA"/>
                </a:solidFill>
                <a:latin typeface="Verdana" pitchFamily="34" charset="0"/>
              </a:rPr>
              <a:t>/21</a:t>
            </a:r>
            <a:endParaRPr lang="en-GB" dirty="0">
              <a:solidFill>
                <a:srgbClr val="7D9AAA"/>
              </a:solidFill>
              <a:latin typeface="Verdana" pitchFamily="34" charset="0"/>
            </a:endParaRPr>
          </a:p>
        </p:txBody>
      </p:sp>
    </p:spTree>
    <p:extLst>
      <p:ext uri="{BB962C8B-B14F-4D97-AF65-F5344CB8AC3E}">
        <p14:creationId xmlns:p14="http://schemas.microsoft.com/office/powerpoint/2010/main" val="109465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strVal val="#ppt_w*0.70"/>
                                          </p:val>
                                        </p:tav>
                                        <p:tav tm="100000">
                                          <p:val>
                                            <p:strVal val="#ppt_w"/>
                                          </p:val>
                                        </p:tav>
                                      </p:tavLst>
                                    </p:anim>
                                    <p:anim calcmode="lin" valueType="num">
                                      <p:cBhvr>
                                        <p:cTn id="53" dur="1000" fill="hold"/>
                                        <p:tgtEl>
                                          <p:spTgt spid="24"/>
                                        </p:tgtEl>
                                        <p:attrNameLst>
                                          <p:attrName>ppt_h</p:attrName>
                                        </p:attrNameLst>
                                      </p:cBhvr>
                                      <p:tavLst>
                                        <p:tav tm="0">
                                          <p:val>
                                            <p:strVal val="#ppt_h"/>
                                          </p:val>
                                        </p:tav>
                                        <p:tav tm="100000">
                                          <p:val>
                                            <p:strVal val="#ppt_h"/>
                                          </p:val>
                                        </p:tav>
                                      </p:tavLst>
                                    </p:anim>
                                    <p:animEffect transition="in" filter="fade">
                                      <p:cBhvr>
                                        <p:cTn id="5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5" grpId="0" animBg="1"/>
      <p:bldP spid="23"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7259" b="7259"/>
          <a:stretch>
            <a:fillRect/>
          </a:stretch>
        </p:blipFill>
        <p:spPr bwMode="auto">
          <a:xfrm>
            <a:off x="4943873" y="3933056"/>
            <a:ext cx="2807717" cy="237609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19537" y="908720"/>
            <a:ext cx="3873867" cy="2705914"/>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240016" y="1340768"/>
            <a:ext cx="4111838" cy="2376264"/>
          </a:xfrm>
          <a:prstGeom prst="rect">
            <a:avLst/>
          </a:prstGeom>
          <a:noFill/>
          <a:ln>
            <a:noFill/>
          </a:ln>
        </p:spPr>
      </p:pic>
      <p:sp>
        <p:nvSpPr>
          <p:cNvPr id="7" name="TextBox 6"/>
          <p:cNvSpPr txBox="1"/>
          <p:nvPr/>
        </p:nvSpPr>
        <p:spPr>
          <a:xfrm>
            <a:off x="1516115" y="5733257"/>
            <a:ext cx="3240360" cy="830997"/>
          </a:xfrm>
          <a:prstGeom prst="rect">
            <a:avLst/>
          </a:prstGeom>
          <a:noFill/>
        </p:spPr>
        <p:txBody>
          <a:bodyPr wrap="square" rtlCol="0">
            <a:spAutoFit/>
          </a:bodyPr>
          <a:lstStyle/>
          <a:p>
            <a:pPr algn="r" eaLnBrk="0" fontAlgn="base" hangingPunct="0">
              <a:spcBef>
                <a:spcPct val="0"/>
              </a:spcBef>
              <a:spcAft>
                <a:spcPct val="0"/>
              </a:spcAft>
            </a:pPr>
            <a:r>
              <a:rPr lang="en-US" sz="1500" dirty="0">
                <a:solidFill>
                  <a:srgbClr val="000000"/>
                </a:solidFill>
                <a:latin typeface="Verdana" pitchFamily="34" charset="0"/>
              </a:rPr>
              <a:t>By Paresh Kathrani, </a:t>
            </a:r>
            <a:r>
              <a:rPr lang="en-US" sz="1600" dirty="0" err="1">
                <a:solidFill>
                  <a:srgbClr val="000000"/>
                </a:solidFill>
                <a:latin typeface="Verdana" pitchFamily="34" charset="0"/>
              </a:rPr>
              <a:t>Markos</a:t>
            </a:r>
            <a:r>
              <a:rPr lang="en-US" sz="1600" dirty="0">
                <a:solidFill>
                  <a:srgbClr val="000000"/>
                </a:solidFill>
                <a:latin typeface="Verdana" pitchFamily="34" charset="0"/>
              </a:rPr>
              <a:t> </a:t>
            </a:r>
            <a:r>
              <a:rPr lang="en-US" sz="1600" dirty="0" err="1">
                <a:solidFill>
                  <a:srgbClr val="000000"/>
                </a:solidFill>
                <a:latin typeface="Verdana" pitchFamily="34" charset="0"/>
              </a:rPr>
              <a:t>Mentzelopoulos</a:t>
            </a:r>
            <a:r>
              <a:rPr lang="en-US" sz="1600" dirty="0">
                <a:solidFill>
                  <a:srgbClr val="000000"/>
                </a:solidFill>
                <a:latin typeface="Verdana" pitchFamily="34" charset="0"/>
              </a:rPr>
              <a:t>, James Parrish</a:t>
            </a:r>
            <a:endParaRPr lang="en-US" sz="1500" dirty="0">
              <a:solidFill>
                <a:srgbClr val="000000"/>
              </a:solidFill>
              <a:latin typeface="Verdana" pitchFamily="34" charset="0"/>
            </a:endParaRPr>
          </a:p>
        </p:txBody>
      </p:sp>
    </p:spTree>
    <p:extLst>
      <p:ext uri="{BB962C8B-B14F-4D97-AF65-F5344CB8AC3E}">
        <p14:creationId xmlns:p14="http://schemas.microsoft.com/office/powerpoint/2010/main" val="2436864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7" name="Rectangle 6"/>
          <p:cNvSpPr/>
          <p:nvPr/>
        </p:nvSpPr>
        <p:spPr>
          <a:xfrm>
            <a:off x="4943872" y="3212976"/>
            <a:ext cx="2448272" cy="2232248"/>
          </a:xfrm>
          <a:prstGeom prst="rect">
            <a:avLst/>
          </a:prstGeom>
          <a:solidFill>
            <a:schemeClr val="accent6">
              <a:lumMod val="60000"/>
              <a:lumOff val="4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cxnSp>
        <p:nvCxnSpPr>
          <p:cNvPr id="5" name="Straight Connector 4"/>
          <p:cNvCxnSpPr/>
          <p:nvPr/>
        </p:nvCxnSpPr>
        <p:spPr>
          <a:xfrm>
            <a:off x="4007768" y="206084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56040" y="1988840"/>
            <a:ext cx="936104" cy="1224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007768"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56040"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392144" y="764705"/>
            <a:ext cx="2987824" cy="2554545"/>
          </a:xfrm>
          <a:prstGeom prst="rect">
            <a:avLst/>
          </a:prstGeom>
        </p:spPr>
        <p:txBody>
          <a:bodyPr wrap="square">
            <a:spAutoFit/>
          </a:bodyPr>
          <a:lstStyle/>
          <a:p>
            <a:pPr algn="r" eaLnBrk="0" fontAlgn="base" hangingPunct="0">
              <a:spcBef>
                <a:spcPct val="0"/>
              </a:spcBef>
              <a:spcAft>
                <a:spcPct val="0"/>
              </a:spcAft>
            </a:pPr>
            <a:r>
              <a:rPr lang="en-GB" sz="2000" b="1" dirty="0">
                <a:solidFill>
                  <a:srgbClr val="000000"/>
                </a:solidFill>
                <a:latin typeface="Verdana" pitchFamily="34" charset="0"/>
              </a:rPr>
              <a:t>- </a:t>
            </a:r>
            <a:r>
              <a:rPr lang="en-GB" sz="2000" b="1" dirty="0">
                <a:solidFill>
                  <a:srgbClr val="800000"/>
                </a:solidFill>
                <a:latin typeface="Verdana" pitchFamily="34" charset="0"/>
              </a:rPr>
              <a:t>Expansive</a:t>
            </a:r>
            <a:r>
              <a:rPr lang="en-GB" sz="2000" b="1" dirty="0">
                <a:solidFill>
                  <a:srgbClr val="000000"/>
                </a:solidFill>
                <a:latin typeface="Verdana" pitchFamily="34" charset="0"/>
              </a:rPr>
              <a:t> and affective </a:t>
            </a:r>
          </a:p>
          <a:p>
            <a:pPr marL="285750" indent="-285750" algn="r" eaLnBrk="0" fontAlgn="base" hangingPunct="0">
              <a:spcBef>
                <a:spcPct val="0"/>
              </a:spcBef>
              <a:spcAft>
                <a:spcPct val="0"/>
              </a:spcAft>
              <a:buFontTx/>
              <a:buChar char="-"/>
            </a:pPr>
            <a:r>
              <a:rPr lang="en-GB" sz="2000" b="1" dirty="0" err="1">
                <a:solidFill>
                  <a:srgbClr val="800000"/>
                </a:solidFill>
                <a:latin typeface="Verdana" pitchFamily="34" charset="0"/>
              </a:rPr>
              <a:t>Gamified</a:t>
            </a:r>
            <a:r>
              <a:rPr lang="en-GB" sz="2000" b="1" dirty="0">
                <a:solidFill>
                  <a:srgbClr val="800000"/>
                </a:solidFill>
                <a:latin typeface="Verdana" pitchFamily="34" charset="0"/>
              </a:rPr>
              <a:t> elements:</a:t>
            </a:r>
            <a:r>
              <a:rPr lang="en-GB" sz="2000" b="1" dirty="0">
                <a:solidFill>
                  <a:srgbClr val="000000"/>
                </a:solidFill>
                <a:latin typeface="Verdana" pitchFamily="34" charset="0"/>
              </a:rPr>
              <a:t> </a:t>
            </a:r>
          </a:p>
          <a:p>
            <a:pPr algn="r" eaLnBrk="0" fontAlgn="base" hangingPunct="0">
              <a:spcBef>
                <a:spcPct val="0"/>
              </a:spcBef>
              <a:spcAft>
                <a:spcPct val="0"/>
              </a:spcAft>
            </a:pPr>
            <a:r>
              <a:rPr lang="en-GB" sz="2000" b="1" dirty="0">
                <a:solidFill>
                  <a:srgbClr val="000000"/>
                </a:solidFill>
                <a:latin typeface="Verdana" pitchFamily="34" charset="0"/>
              </a:rPr>
              <a:t>time, points, levels  </a:t>
            </a:r>
          </a:p>
          <a:p>
            <a:pPr marL="342900" indent="-342900" algn="r" eaLnBrk="0" fontAlgn="base" hangingPunct="0">
              <a:spcBef>
                <a:spcPct val="0"/>
              </a:spcBef>
              <a:spcAft>
                <a:spcPct val="0"/>
              </a:spcAft>
              <a:buFontTx/>
              <a:buChar char="-"/>
            </a:pPr>
            <a:r>
              <a:rPr lang="en-GB" sz="2000" b="1" dirty="0">
                <a:solidFill>
                  <a:srgbClr val="000000"/>
                </a:solidFill>
                <a:latin typeface="Verdana" pitchFamily="34" charset="0"/>
              </a:rPr>
              <a:t>Strategy</a:t>
            </a:r>
          </a:p>
          <a:p>
            <a:pPr marL="342900" indent="-342900" algn="r" eaLnBrk="0" fontAlgn="base" hangingPunct="0">
              <a:spcBef>
                <a:spcPct val="0"/>
              </a:spcBef>
              <a:spcAft>
                <a:spcPct val="0"/>
              </a:spcAft>
              <a:buFontTx/>
              <a:buChar char="-"/>
            </a:pPr>
            <a:r>
              <a:rPr lang="en-GB" sz="2000" b="1" dirty="0">
                <a:solidFill>
                  <a:srgbClr val="000000"/>
                </a:solidFill>
                <a:latin typeface="Verdana" pitchFamily="34" charset="0"/>
              </a:rPr>
              <a:t>Growth </a:t>
            </a:r>
          </a:p>
          <a:p>
            <a:pPr algn="r" eaLnBrk="0" fontAlgn="base" hangingPunct="0">
              <a:spcBef>
                <a:spcPct val="0"/>
              </a:spcBef>
              <a:spcAft>
                <a:spcPct val="0"/>
              </a:spcAft>
            </a:pPr>
            <a:r>
              <a:rPr lang="en-GB" sz="2000" b="1" dirty="0">
                <a:solidFill>
                  <a:srgbClr val="000000"/>
                </a:solidFill>
                <a:latin typeface="Verdana" pitchFamily="34" charset="0"/>
              </a:rPr>
              <a:t>- Goal orientated </a:t>
            </a:r>
          </a:p>
        </p:txBody>
      </p:sp>
      <p:cxnSp>
        <p:nvCxnSpPr>
          <p:cNvPr id="9" name="Straight Arrow Connector 8"/>
          <p:cNvCxnSpPr/>
          <p:nvPr/>
        </p:nvCxnSpPr>
        <p:spPr>
          <a:xfrm flipV="1">
            <a:off x="5807968" y="1484784"/>
            <a:ext cx="2160240"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71864" y="2492896"/>
            <a:ext cx="1512168"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90"/>
                </a:solidFill>
                <a:latin typeface="Verdana" pitchFamily="34" charset="0"/>
              </a:rPr>
              <a:t>Games</a:t>
            </a:r>
          </a:p>
        </p:txBody>
      </p:sp>
    </p:spTree>
    <p:extLst>
      <p:ext uri="{BB962C8B-B14F-4D97-AF65-F5344CB8AC3E}">
        <p14:creationId xmlns:p14="http://schemas.microsoft.com/office/powerpoint/2010/main" val="2109847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1988840"/>
            <a:ext cx="2448272" cy="2232248"/>
          </a:xfrm>
          <a:prstGeom prst="rect">
            <a:avLst/>
          </a:prstGeom>
          <a:gradFill flip="none" rotWithShape="1">
            <a:gsLst>
              <a:gs pos="0">
                <a:schemeClr val="accent1">
                  <a:tint val="100000"/>
                  <a:shade val="100000"/>
                  <a:satMod val="130000"/>
                  <a:alpha val="29000"/>
                </a:schemeClr>
              </a:gs>
              <a:gs pos="100000">
                <a:schemeClr val="accent1">
                  <a:tint val="50000"/>
                  <a:shade val="100000"/>
                  <a:satMod val="350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sp>
        <p:nvSpPr>
          <p:cNvPr id="7" name="Rectangle 6"/>
          <p:cNvSpPr/>
          <p:nvPr/>
        </p:nvSpPr>
        <p:spPr>
          <a:xfrm>
            <a:off x="4943872" y="3212976"/>
            <a:ext cx="2448272" cy="2232248"/>
          </a:xfrm>
          <a:prstGeom prst="rect">
            <a:avLst/>
          </a:prstGeom>
          <a:solidFill>
            <a:schemeClr val="accent6">
              <a:lumMod val="60000"/>
              <a:lumOff val="40000"/>
              <a:alpha val="2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srgbClr val="FFFFFF"/>
              </a:solidFill>
              <a:latin typeface="Arial"/>
            </a:endParaRPr>
          </a:p>
        </p:txBody>
      </p:sp>
      <p:cxnSp>
        <p:nvCxnSpPr>
          <p:cNvPr id="5" name="Straight Connector 4"/>
          <p:cNvCxnSpPr/>
          <p:nvPr/>
        </p:nvCxnSpPr>
        <p:spPr>
          <a:xfrm>
            <a:off x="4007768" y="206084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56040" y="1988840"/>
            <a:ext cx="936104" cy="1224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007768"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56040" y="4221088"/>
            <a:ext cx="936104" cy="1152128"/>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392144" y="764705"/>
            <a:ext cx="2987824" cy="2554545"/>
          </a:xfrm>
          <a:prstGeom prst="rect">
            <a:avLst/>
          </a:prstGeom>
        </p:spPr>
        <p:txBody>
          <a:bodyPr wrap="square">
            <a:spAutoFit/>
          </a:bodyPr>
          <a:lstStyle/>
          <a:p>
            <a:pPr algn="r" eaLnBrk="0" fontAlgn="base" hangingPunct="0">
              <a:spcBef>
                <a:spcPct val="0"/>
              </a:spcBef>
              <a:spcAft>
                <a:spcPct val="0"/>
              </a:spcAft>
            </a:pPr>
            <a:r>
              <a:rPr lang="en-GB" sz="2000" b="1" dirty="0">
                <a:solidFill>
                  <a:srgbClr val="000000"/>
                </a:solidFill>
                <a:latin typeface="Verdana" pitchFamily="34" charset="0"/>
              </a:rPr>
              <a:t>- </a:t>
            </a:r>
            <a:r>
              <a:rPr lang="en-GB" sz="2000" b="1" dirty="0">
                <a:solidFill>
                  <a:srgbClr val="800000"/>
                </a:solidFill>
                <a:latin typeface="Verdana" pitchFamily="34" charset="0"/>
              </a:rPr>
              <a:t>Expansive</a:t>
            </a:r>
            <a:r>
              <a:rPr lang="en-GB" sz="2000" b="1" dirty="0">
                <a:solidFill>
                  <a:srgbClr val="000000"/>
                </a:solidFill>
                <a:latin typeface="Verdana" pitchFamily="34" charset="0"/>
              </a:rPr>
              <a:t> and affective </a:t>
            </a:r>
          </a:p>
          <a:p>
            <a:pPr marL="285750" indent="-285750" algn="r" eaLnBrk="0" fontAlgn="base" hangingPunct="0">
              <a:spcBef>
                <a:spcPct val="0"/>
              </a:spcBef>
              <a:spcAft>
                <a:spcPct val="0"/>
              </a:spcAft>
              <a:buFontTx/>
              <a:buChar char="-"/>
            </a:pPr>
            <a:r>
              <a:rPr lang="en-GB" sz="2000" b="1" dirty="0" err="1">
                <a:solidFill>
                  <a:srgbClr val="800000"/>
                </a:solidFill>
                <a:latin typeface="Verdana" pitchFamily="34" charset="0"/>
              </a:rPr>
              <a:t>Gamified</a:t>
            </a:r>
            <a:r>
              <a:rPr lang="en-GB" sz="2000" b="1" dirty="0">
                <a:solidFill>
                  <a:srgbClr val="800000"/>
                </a:solidFill>
                <a:latin typeface="Verdana" pitchFamily="34" charset="0"/>
              </a:rPr>
              <a:t> elements: </a:t>
            </a:r>
          </a:p>
          <a:p>
            <a:pPr algn="r" eaLnBrk="0" fontAlgn="base" hangingPunct="0">
              <a:spcBef>
                <a:spcPct val="0"/>
              </a:spcBef>
              <a:spcAft>
                <a:spcPct val="0"/>
              </a:spcAft>
            </a:pPr>
            <a:r>
              <a:rPr lang="en-GB" sz="2000" b="1" dirty="0">
                <a:solidFill>
                  <a:srgbClr val="000000"/>
                </a:solidFill>
                <a:latin typeface="Verdana" pitchFamily="34" charset="0"/>
              </a:rPr>
              <a:t>time, points, levels  </a:t>
            </a:r>
          </a:p>
          <a:p>
            <a:pPr marL="342900" indent="-342900" algn="r" eaLnBrk="0" fontAlgn="base" hangingPunct="0">
              <a:spcBef>
                <a:spcPct val="0"/>
              </a:spcBef>
              <a:spcAft>
                <a:spcPct val="0"/>
              </a:spcAft>
              <a:buFontTx/>
              <a:buChar char="-"/>
            </a:pPr>
            <a:r>
              <a:rPr lang="en-GB" sz="2000" b="1" dirty="0">
                <a:solidFill>
                  <a:srgbClr val="000000"/>
                </a:solidFill>
                <a:latin typeface="Verdana" pitchFamily="34" charset="0"/>
              </a:rPr>
              <a:t>Strategy</a:t>
            </a:r>
          </a:p>
          <a:p>
            <a:pPr marL="342900" indent="-342900" algn="r" eaLnBrk="0" fontAlgn="base" hangingPunct="0">
              <a:spcBef>
                <a:spcPct val="0"/>
              </a:spcBef>
              <a:spcAft>
                <a:spcPct val="0"/>
              </a:spcAft>
              <a:buFontTx/>
              <a:buChar char="-"/>
            </a:pPr>
            <a:r>
              <a:rPr lang="en-GB" sz="2000" b="1" dirty="0">
                <a:solidFill>
                  <a:srgbClr val="000000"/>
                </a:solidFill>
                <a:latin typeface="Verdana" pitchFamily="34" charset="0"/>
              </a:rPr>
              <a:t>Growth </a:t>
            </a:r>
          </a:p>
          <a:p>
            <a:pPr algn="r" eaLnBrk="0" fontAlgn="base" hangingPunct="0">
              <a:spcBef>
                <a:spcPct val="0"/>
              </a:spcBef>
              <a:spcAft>
                <a:spcPct val="0"/>
              </a:spcAft>
            </a:pPr>
            <a:r>
              <a:rPr lang="en-GB" sz="2000" b="1" dirty="0">
                <a:solidFill>
                  <a:srgbClr val="000000"/>
                </a:solidFill>
                <a:latin typeface="Verdana" pitchFamily="34" charset="0"/>
              </a:rPr>
              <a:t>- Goal orientated </a:t>
            </a:r>
          </a:p>
        </p:txBody>
      </p:sp>
      <p:cxnSp>
        <p:nvCxnSpPr>
          <p:cNvPr id="9" name="Straight Arrow Connector 8"/>
          <p:cNvCxnSpPr/>
          <p:nvPr/>
        </p:nvCxnSpPr>
        <p:spPr>
          <a:xfrm flipV="1">
            <a:off x="5807968" y="1484784"/>
            <a:ext cx="2160240"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63552" y="2852936"/>
            <a:ext cx="1512168"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rgbClr val="000000"/>
                </a:solidFill>
                <a:latin typeface="Verdana" pitchFamily="34" charset="0"/>
              </a:rPr>
              <a:t>-Law </a:t>
            </a:r>
          </a:p>
          <a:p>
            <a:pPr eaLnBrk="0" fontAlgn="base" hangingPunct="0">
              <a:spcBef>
                <a:spcPct val="0"/>
              </a:spcBef>
              <a:spcAft>
                <a:spcPct val="0"/>
              </a:spcAft>
            </a:pPr>
            <a:r>
              <a:rPr lang="en-US" sz="1600" dirty="0">
                <a:solidFill>
                  <a:srgbClr val="000000"/>
                </a:solidFill>
                <a:latin typeface="Verdana" pitchFamily="34" charset="0"/>
              </a:rPr>
              <a:t>-Read, arrange and absorb the facts</a:t>
            </a:r>
          </a:p>
          <a:p>
            <a:pPr eaLnBrk="0" fontAlgn="base" hangingPunct="0">
              <a:spcBef>
                <a:spcPct val="0"/>
              </a:spcBef>
              <a:spcAft>
                <a:spcPct val="0"/>
              </a:spcAft>
            </a:pPr>
            <a:r>
              <a:rPr lang="en-US" sz="1600" dirty="0">
                <a:solidFill>
                  <a:srgbClr val="000000"/>
                </a:solidFill>
                <a:latin typeface="Verdana" pitchFamily="34" charset="0"/>
              </a:rPr>
              <a:t>-Legal reasoning </a:t>
            </a:r>
          </a:p>
          <a:p>
            <a:pPr eaLnBrk="0" fontAlgn="base" hangingPunct="0">
              <a:spcBef>
                <a:spcPct val="0"/>
              </a:spcBef>
              <a:spcAft>
                <a:spcPct val="0"/>
              </a:spcAft>
            </a:pPr>
            <a:r>
              <a:rPr lang="en-US" sz="1600" dirty="0">
                <a:solidFill>
                  <a:srgbClr val="000000"/>
                </a:solidFill>
                <a:latin typeface="Verdana" pitchFamily="34" charset="0"/>
              </a:rPr>
              <a:t>-</a:t>
            </a:r>
            <a:r>
              <a:rPr lang="en-US" sz="1600" dirty="0" err="1">
                <a:solidFill>
                  <a:srgbClr val="000000"/>
                </a:solidFill>
                <a:latin typeface="Verdana" pitchFamily="34" charset="0"/>
              </a:rPr>
              <a:t>Judgement</a:t>
            </a:r>
            <a:r>
              <a:rPr lang="en-US" sz="1600" dirty="0">
                <a:solidFill>
                  <a:srgbClr val="000000"/>
                </a:solidFill>
                <a:latin typeface="Verdana" pitchFamily="34" charset="0"/>
              </a:rPr>
              <a:t> and advice </a:t>
            </a:r>
          </a:p>
        </p:txBody>
      </p:sp>
      <p:cxnSp>
        <p:nvCxnSpPr>
          <p:cNvPr id="13" name="Straight Arrow Connector 12"/>
          <p:cNvCxnSpPr/>
          <p:nvPr/>
        </p:nvCxnSpPr>
        <p:spPr>
          <a:xfrm flipH="1">
            <a:off x="3071664" y="2924944"/>
            <a:ext cx="79208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83832" y="2636913"/>
            <a:ext cx="1296144" cy="646331"/>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00"/>
                </a:solidFill>
                <a:latin typeface="Verdana" pitchFamily="34" charset="0"/>
              </a:rPr>
              <a:t>Problem Question</a:t>
            </a:r>
          </a:p>
        </p:txBody>
      </p:sp>
      <p:sp>
        <p:nvSpPr>
          <p:cNvPr id="16" name="TextBox 15"/>
          <p:cNvSpPr txBox="1"/>
          <p:nvPr/>
        </p:nvSpPr>
        <p:spPr>
          <a:xfrm>
            <a:off x="5375920" y="4149080"/>
            <a:ext cx="1512168"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srgbClr val="000090"/>
                </a:solidFill>
                <a:latin typeface="Verdana" pitchFamily="34" charset="0"/>
              </a:rPr>
              <a:t>Games</a:t>
            </a:r>
          </a:p>
        </p:txBody>
      </p:sp>
    </p:spTree>
    <p:extLst>
      <p:ext uri="{BB962C8B-B14F-4D97-AF65-F5344CB8AC3E}">
        <p14:creationId xmlns:p14="http://schemas.microsoft.com/office/powerpoint/2010/main" val="611745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590005" y="1370076"/>
          <a:ext cx="7197725" cy="4319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4300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980729"/>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solidFill>
                  <a:srgbClr val="800000"/>
                </a:solidFill>
              </a:rPr>
              <a:t>Three law games</a:t>
            </a:r>
          </a:p>
        </p:txBody>
      </p:sp>
    </p:spTree>
    <p:extLst>
      <p:ext uri="{BB962C8B-B14F-4D97-AF65-F5344CB8AC3E}">
        <p14:creationId xmlns:p14="http://schemas.microsoft.com/office/powerpoint/2010/main" val="1078329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980729"/>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solidFill>
                  <a:srgbClr val="800000"/>
                </a:solidFill>
              </a:rPr>
              <a:t>Press</a:t>
            </a:r>
          </a:p>
        </p:txBody>
      </p:sp>
    </p:spTree>
    <p:extLst>
      <p:ext uri="{BB962C8B-B14F-4D97-AF65-F5344CB8AC3E}">
        <p14:creationId xmlns:p14="http://schemas.microsoft.com/office/powerpoint/2010/main" val="3814857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980729"/>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solidFill>
                  <a:srgbClr val="800000"/>
                </a:solidFill>
              </a:rPr>
              <a:t>Professional Bodies </a:t>
            </a:r>
          </a:p>
        </p:txBody>
      </p:sp>
    </p:spTree>
    <p:extLst>
      <p:ext uri="{BB962C8B-B14F-4D97-AF65-F5344CB8AC3E}">
        <p14:creationId xmlns:p14="http://schemas.microsoft.com/office/powerpoint/2010/main" val="2200663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620689"/>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solidFill>
                  <a:srgbClr val="800000"/>
                </a:solidFill>
              </a:rPr>
              <a:t>More games</a:t>
            </a:r>
          </a:p>
          <a:p>
            <a:pPr marL="0" indent="0" algn="ctr">
              <a:buNone/>
            </a:pPr>
            <a:r>
              <a:rPr lang="en-US" sz="6000" dirty="0">
                <a:solidFill>
                  <a:srgbClr val="800000"/>
                </a:solidFill>
              </a:rPr>
              <a:t> </a:t>
            </a:r>
          </a:p>
          <a:p>
            <a:pPr marL="0" indent="0" algn="ctr">
              <a:buNone/>
            </a:pPr>
            <a:r>
              <a:rPr lang="en-US" sz="6000" dirty="0">
                <a:solidFill>
                  <a:srgbClr val="800000"/>
                </a:solidFill>
              </a:rPr>
              <a:t>planned</a:t>
            </a:r>
            <a:r>
              <a:rPr lang="en-US" sz="6000" dirty="0"/>
              <a:t>, especially </a:t>
            </a:r>
          </a:p>
          <a:p>
            <a:pPr marL="0" indent="0" algn="ctr">
              <a:buNone/>
            </a:pPr>
            <a:endParaRPr lang="en-US" sz="6000" dirty="0"/>
          </a:p>
          <a:p>
            <a:pPr marL="0" indent="0" algn="ctr">
              <a:buNone/>
            </a:pPr>
            <a:r>
              <a:rPr lang="en-US" sz="6000" dirty="0"/>
              <a:t>augmented reality</a:t>
            </a:r>
          </a:p>
          <a:p>
            <a:pPr marL="0" indent="0" algn="ctr">
              <a:buNone/>
            </a:pPr>
            <a:endParaRPr lang="en-US" sz="6000" dirty="0"/>
          </a:p>
        </p:txBody>
      </p:sp>
    </p:spTree>
    <p:extLst>
      <p:ext uri="{BB962C8B-B14F-4D97-AF65-F5344CB8AC3E}">
        <p14:creationId xmlns:p14="http://schemas.microsoft.com/office/powerpoint/2010/main" val="1624409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7609" y="1052737"/>
            <a:ext cx="7197725" cy="4319587"/>
          </a:xfrm>
        </p:spPr>
        <p:txBody>
          <a:bodyPr/>
          <a:lstStyle/>
          <a:p>
            <a:pPr marL="0" indent="0">
              <a:buNone/>
            </a:pPr>
            <a:endParaRPr lang="en-US" sz="6000" dirty="0"/>
          </a:p>
          <a:p>
            <a:pPr marL="0" indent="0">
              <a:buNone/>
            </a:pPr>
            <a:endParaRPr lang="en-US" sz="6000" dirty="0"/>
          </a:p>
          <a:p>
            <a:pPr marL="0" indent="0">
              <a:buNone/>
            </a:pPr>
            <a:endParaRPr lang="en-US" sz="6000" dirty="0"/>
          </a:p>
          <a:p>
            <a:pPr marL="0" indent="0">
              <a:buNone/>
            </a:pPr>
            <a:endParaRPr lang="en-US" sz="6000" dirty="0"/>
          </a:p>
          <a:p>
            <a:pPr marL="0" indent="0" algn="ctr">
              <a:buNone/>
            </a:pPr>
            <a:r>
              <a:rPr lang="en-US" sz="6000" dirty="0">
                <a:solidFill>
                  <a:srgbClr val="800000"/>
                </a:solidFill>
              </a:rPr>
              <a:t>Thank you</a:t>
            </a:r>
          </a:p>
        </p:txBody>
      </p:sp>
    </p:spTree>
    <p:extLst>
      <p:ext uri="{BB962C8B-B14F-4D97-AF65-F5344CB8AC3E}">
        <p14:creationId xmlns:p14="http://schemas.microsoft.com/office/powerpoint/2010/main" val="194173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062" y="1867313"/>
            <a:ext cx="8677812" cy="4638350"/>
          </a:xfrm>
          <a:prstGeom prst="rect">
            <a:avLst/>
          </a:prstGeom>
        </p:spPr>
      </p:pic>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7" name="TextBox 6"/>
          <p:cNvSpPr txBox="1"/>
          <p:nvPr/>
        </p:nvSpPr>
        <p:spPr>
          <a:xfrm>
            <a:off x="5125259" y="-14340"/>
            <a:ext cx="521974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DESENHO PEDAGÓGICO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FOCADO NAS NECESSIDADES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2800" b="1" i="0" u="none" strike="noStrike" kern="1200" cap="none" spc="0" normalizeH="0" baseline="0" noProof="0" dirty="0">
                <a:ln>
                  <a:noFill/>
                </a:ln>
                <a:solidFill>
                  <a:prstClr val="white"/>
                </a:solidFill>
                <a:effectLst/>
                <a:uLnTx/>
                <a:uFillTx/>
                <a:latin typeface="Verdana"/>
                <a:ea typeface="+mn-ea"/>
                <a:cs typeface="+mn-cs"/>
              </a:rPr>
              <a:t>DA ORGANIZAÇÃO</a:t>
            </a:r>
          </a:p>
        </p:txBody>
      </p:sp>
      <p:sp>
        <p:nvSpPr>
          <p:cNvPr id="10" name="TextBox 9"/>
          <p:cNvSpPr txBox="1"/>
          <p:nvPr/>
        </p:nvSpPr>
        <p:spPr>
          <a:xfrm>
            <a:off x="561109" y="112491"/>
            <a:ext cx="1056408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a:ea typeface="+mn-ea"/>
                <a:cs typeface="+mn-cs"/>
              </a:rPr>
              <a:t>There’s no “One size, fits all”.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a:ea typeface="+mn-ea"/>
                <a:cs typeface="+mn-cs"/>
              </a:rPr>
              <a:t>Each organization is a different challenge!</a:t>
            </a:r>
            <a:endParaRPr kumimoji="0" lang="pt-PT" sz="3200" b="1"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ounded Rectangle 10"/>
          <p:cNvSpPr/>
          <p:nvPr/>
        </p:nvSpPr>
        <p:spPr>
          <a:xfrm>
            <a:off x="141112" y="2603780"/>
            <a:ext cx="1738234" cy="10855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Verdana"/>
                <a:ea typeface="+mn-ea"/>
                <a:cs typeface="+mn-cs"/>
              </a:rPr>
              <a:t>Business </a:t>
            </a:r>
            <a:r>
              <a:rPr kumimoji="0" lang="pt-PT" sz="1600" b="0" i="0" u="none" strike="noStrike" kern="1200" cap="none" spc="0" normalizeH="0" baseline="0" noProof="0" dirty="0" err="1">
                <a:ln>
                  <a:noFill/>
                </a:ln>
                <a:solidFill>
                  <a:prstClr val="black"/>
                </a:solidFill>
                <a:effectLst/>
                <a:uLnTx/>
                <a:uFillTx/>
                <a:latin typeface="Verdana"/>
                <a:ea typeface="+mn-ea"/>
                <a:cs typeface="+mn-cs"/>
              </a:rPr>
              <a:t>Needs</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Rounded Rectangle 16"/>
          <p:cNvSpPr/>
          <p:nvPr/>
        </p:nvSpPr>
        <p:spPr>
          <a:xfrm>
            <a:off x="1757395" y="1283536"/>
            <a:ext cx="173823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Verdana"/>
                <a:ea typeface="+mn-ea"/>
                <a:cs typeface="+mn-cs"/>
              </a:rPr>
              <a:t>Workplace</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8" name="Rounded Rectangle 17"/>
          <p:cNvSpPr/>
          <p:nvPr/>
        </p:nvSpPr>
        <p:spPr>
          <a:xfrm>
            <a:off x="10177101" y="4361424"/>
            <a:ext cx="181557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Verdana"/>
                <a:ea typeface="+mn-ea"/>
                <a:cs typeface="+mn-cs"/>
              </a:rPr>
              <a:t>Time / </a:t>
            </a:r>
            <a:r>
              <a:rPr kumimoji="0" lang="pt-PT" sz="1600" b="0" i="0" u="none" strike="noStrike" kern="1200" cap="none" spc="0" normalizeH="0" baseline="0" noProof="0" dirty="0" err="1">
                <a:ln>
                  <a:noFill/>
                </a:ln>
                <a:solidFill>
                  <a:prstClr val="black"/>
                </a:solidFill>
                <a:effectLst/>
                <a:uLnTx/>
                <a:uFillTx/>
                <a:latin typeface="Verdana"/>
                <a:ea typeface="+mn-ea"/>
                <a:cs typeface="+mn-cs"/>
              </a:rPr>
              <a:t>Space</a:t>
            </a:r>
            <a:r>
              <a:rPr kumimoji="0" lang="pt-PT" sz="1600" b="0" i="0" u="none" strike="noStrike" kern="1200" cap="none" spc="0" normalizeH="0" baseline="0" noProof="0" dirty="0">
                <a:ln>
                  <a:noFill/>
                </a:ln>
                <a:solidFill>
                  <a:prstClr val="black"/>
                </a:solidFill>
                <a:effectLst/>
                <a:uLnTx/>
                <a:uFillTx/>
                <a:latin typeface="Verdana"/>
                <a:ea typeface="+mn-ea"/>
                <a:cs typeface="+mn-cs"/>
              </a:rPr>
              <a:t> </a:t>
            </a:r>
            <a:r>
              <a:rPr kumimoji="0" lang="pt-PT" sz="1600" b="0" i="0" u="none" strike="noStrike" kern="1200" cap="none" spc="0" normalizeH="0" baseline="0" noProof="0" dirty="0" err="1">
                <a:ln>
                  <a:noFill/>
                </a:ln>
                <a:solidFill>
                  <a:prstClr val="black"/>
                </a:solidFill>
                <a:effectLst/>
                <a:uLnTx/>
                <a:uFillTx/>
                <a:latin typeface="Verdana"/>
                <a:ea typeface="+mn-ea"/>
                <a:cs typeface="+mn-cs"/>
              </a:rPr>
              <a:t>Flexibility</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9" name="Rounded Rectangle 18"/>
          <p:cNvSpPr/>
          <p:nvPr/>
        </p:nvSpPr>
        <p:spPr>
          <a:xfrm>
            <a:off x="144361" y="4621059"/>
            <a:ext cx="173823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Verdana"/>
                <a:ea typeface="+mn-ea"/>
                <a:cs typeface="+mn-cs"/>
              </a:rPr>
              <a:t>Skills</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20" name="Rounded Rectangle 19"/>
          <p:cNvSpPr/>
          <p:nvPr/>
        </p:nvSpPr>
        <p:spPr>
          <a:xfrm>
            <a:off x="8781401" y="1246046"/>
            <a:ext cx="173823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Verdana"/>
                <a:ea typeface="+mn-ea"/>
                <a:cs typeface="+mn-cs"/>
              </a:rPr>
              <a:t>Budget</a:t>
            </a:r>
          </a:p>
        </p:txBody>
      </p:sp>
      <p:sp>
        <p:nvSpPr>
          <p:cNvPr id="21" name="Rounded Rectangle 20"/>
          <p:cNvSpPr/>
          <p:nvPr/>
        </p:nvSpPr>
        <p:spPr>
          <a:xfrm>
            <a:off x="10177101" y="2621443"/>
            <a:ext cx="173823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Verdana"/>
                <a:ea typeface="+mn-ea"/>
                <a:cs typeface="+mn-cs"/>
              </a:rPr>
              <a:t>Technological</a:t>
            </a:r>
            <a:r>
              <a:rPr kumimoji="0" lang="pt-PT" sz="1600" b="0" i="0" u="none" strike="noStrike" kern="1200" cap="none" spc="0" normalizeH="0" baseline="0" noProof="0" dirty="0">
                <a:ln>
                  <a:noFill/>
                </a:ln>
                <a:solidFill>
                  <a:prstClr val="black"/>
                </a:solidFill>
                <a:effectLst/>
                <a:uLnTx/>
                <a:uFillTx/>
                <a:latin typeface="Verdana"/>
                <a:ea typeface="+mn-ea"/>
                <a:cs typeface="+mn-cs"/>
              </a:rPr>
              <a:t> </a:t>
            </a:r>
            <a:r>
              <a:rPr kumimoji="0" lang="pt-PT" sz="1600" b="0" i="0" u="none" strike="noStrike" kern="1200" cap="none" spc="0" normalizeH="0" baseline="0" noProof="0" dirty="0" err="1">
                <a:ln>
                  <a:noFill/>
                </a:ln>
                <a:solidFill>
                  <a:prstClr val="black"/>
                </a:solidFill>
                <a:effectLst/>
                <a:uLnTx/>
                <a:uFillTx/>
                <a:latin typeface="Verdana"/>
                <a:ea typeface="+mn-ea"/>
                <a:cs typeface="+mn-cs"/>
              </a:rPr>
              <a:t>Infrastructure</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22" name="Rounded Rectangle 21"/>
          <p:cNvSpPr/>
          <p:nvPr/>
        </p:nvSpPr>
        <p:spPr>
          <a:xfrm>
            <a:off x="4115495" y="1122716"/>
            <a:ext cx="1646125" cy="7792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Verdana"/>
                <a:ea typeface="+mn-ea"/>
                <a:cs typeface="+mn-cs"/>
              </a:rPr>
              <a:t>People</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23" name="Rounded Rectangle 22"/>
          <p:cNvSpPr/>
          <p:nvPr/>
        </p:nvSpPr>
        <p:spPr>
          <a:xfrm>
            <a:off x="6397982" y="1056402"/>
            <a:ext cx="1738234" cy="8354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Verdana"/>
                <a:ea typeface="+mn-ea"/>
                <a:cs typeface="+mn-cs"/>
              </a:rPr>
              <a:t>Learning</a:t>
            </a:r>
            <a:r>
              <a:rPr kumimoji="0" lang="pt-PT" sz="1600" b="0" i="0" u="none" strike="noStrike" kern="1200" cap="none" spc="0" normalizeH="0" baseline="0" noProof="0" dirty="0">
                <a:ln>
                  <a:noFill/>
                </a:ln>
                <a:solidFill>
                  <a:prstClr val="black"/>
                </a:solidFill>
                <a:effectLst/>
                <a:uLnTx/>
                <a:uFillTx/>
                <a:latin typeface="Verdana"/>
                <a:ea typeface="+mn-ea"/>
                <a:cs typeface="+mn-cs"/>
              </a:rPr>
              <a:t> Styles</a:t>
            </a:r>
          </a:p>
        </p:txBody>
      </p:sp>
      <p:sp>
        <p:nvSpPr>
          <p:cNvPr id="5" name="Retângulo 4">
            <a:extLst>
              <a:ext uri="{FF2B5EF4-FFF2-40B4-BE49-F238E27FC236}">
                <a16:creationId xmlns:a16="http://schemas.microsoft.com/office/drawing/2014/main" id="{79CD3065-8A34-4DD2-9C1C-B35A459CB4A0}"/>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24" name="Imagem 23">
            <a:extLst>
              <a:ext uri="{FF2B5EF4-FFF2-40B4-BE49-F238E27FC236}">
                <a16:creationId xmlns:a16="http://schemas.microsoft.com/office/drawing/2014/main" id="{43AB7D1C-3FE5-4D91-97C5-438DA4260E61}"/>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262720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10065797" cy="1185039"/>
          </a:xfrm>
        </p:spPr>
        <p:txBody>
          <a:bodyPr/>
          <a:lstStyle/>
          <a:p>
            <a:pPr marL="0" indent="0" algn="r">
              <a:buNone/>
            </a:pPr>
            <a:endParaRPr lang="en-GB" dirty="0"/>
          </a:p>
          <a:p>
            <a:pPr marL="0" indent="0" algn="ctr">
              <a:buNone/>
            </a:pPr>
            <a:r>
              <a:rPr lang="de-DE" sz="3200" dirty="0"/>
              <a:t>RALF HILGENSTOCK</a:t>
            </a:r>
            <a:endParaRPr lang="fr-FR" sz="3200" dirty="0"/>
          </a:p>
        </p:txBody>
      </p:sp>
    </p:spTree>
    <p:extLst>
      <p:ext uri="{BB962C8B-B14F-4D97-AF65-F5344CB8AC3E}">
        <p14:creationId xmlns:p14="http://schemas.microsoft.com/office/powerpoint/2010/main" val="1729291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6" name="TextShape 1"/>
          <p:cNvSpPr txBox="1"/>
          <p:nvPr/>
        </p:nvSpPr>
        <p:spPr>
          <a:xfrm>
            <a:off x="1980740" y="1681262"/>
            <a:ext cx="8229627" cy="1145009"/>
          </a:xfrm>
          <a:prstGeom prst="rect">
            <a:avLst/>
          </a:prstGeom>
          <a:noFill/>
          <a:ln>
            <a:noFill/>
          </a:ln>
        </p:spPr>
        <p:txBody>
          <a:bodyPr lIns="0" tIns="0" rIns="0" bIns="0" anchor="ctr"/>
          <a:lstStyle/>
          <a:p>
            <a:pPr defTabSz="829544">
              <a:lnSpc>
                <a:spcPct val="115000"/>
              </a:lnSpc>
            </a:pPr>
            <a:r>
              <a:rPr lang="en-US" sz="3992" spc="-1">
                <a:solidFill>
                  <a:srgbClr val="FFFFFF"/>
                </a:solidFill>
                <a:uFill>
                  <a:solidFill>
                    <a:srgbClr val="FFFFFF"/>
                  </a:solidFill>
                </a:uFill>
                <a:latin typeface="Arial"/>
              </a:rPr>
              <a:t>Choosing a LMS System
</a:t>
            </a:r>
            <a:r>
              <a:rPr lang="en-US" sz="3266" spc="-1">
                <a:solidFill>
                  <a:srgbClr val="FFFFFF"/>
                </a:solidFill>
                <a:uFill>
                  <a:solidFill>
                    <a:srgbClr val="FFFFFF"/>
                  </a:solidFill>
                </a:uFill>
                <a:latin typeface="Arial"/>
              </a:rPr>
              <a:t>A Checklist</a:t>
            </a:r>
            <a:endParaRPr lang="en-US" sz="3992" spc="-1">
              <a:solidFill>
                <a:srgbClr val="FFFFFF"/>
              </a:solidFill>
              <a:uFill>
                <a:solidFill>
                  <a:srgbClr val="FFFFFF"/>
                </a:solidFill>
              </a:uFill>
              <a:latin typeface="Arial"/>
            </a:endParaRPr>
          </a:p>
        </p:txBody>
      </p:sp>
      <p:sp>
        <p:nvSpPr>
          <p:cNvPr id="737" name="TextShape 2"/>
          <p:cNvSpPr txBox="1"/>
          <p:nvPr/>
        </p:nvSpPr>
        <p:spPr>
          <a:xfrm>
            <a:off x="1980740" y="2211964"/>
            <a:ext cx="8229627" cy="3977484"/>
          </a:xfrm>
          <a:prstGeom prst="rect">
            <a:avLst/>
          </a:prstGeom>
          <a:noFill/>
          <a:ln>
            <a:noFill/>
          </a:ln>
        </p:spPr>
        <p:txBody>
          <a:bodyPr lIns="0" tIns="0" rIns="0" bIns="0" anchor="ctr"/>
          <a:lstStyle/>
          <a:p>
            <a:pPr defTabSz="829544"/>
            <a:r>
              <a:rPr lang="en-US" sz="2903" spc="-1">
                <a:solidFill>
                  <a:srgbClr val="FFFFFF"/>
                </a:solidFill>
                <a:uFill>
                  <a:solidFill>
                    <a:srgbClr val="FFFFFF"/>
                  </a:solidFill>
                </a:uFill>
                <a:latin typeface="Arial"/>
              </a:rPr>
              <a:t>Ralf Hilgenstock, CEO eLeDia </a:t>
            </a:r>
          </a:p>
        </p:txBody>
      </p:sp>
    </p:spTree>
    <p:extLst>
      <p:ext uri="{BB962C8B-B14F-4D97-AF65-F5344CB8AC3E}">
        <p14:creationId xmlns:p14="http://schemas.microsoft.com/office/powerpoint/2010/main" val="1985798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38" name="TextShape 1"/>
          <p:cNvSpPr txBox="1"/>
          <p:nvPr/>
        </p:nvSpPr>
        <p:spPr>
          <a:xfrm>
            <a:off x="8895731" y="1805659"/>
            <a:ext cx="1926854" cy="1082304"/>
          </a:xfrm>
          <a:prstGeom prst="rect">
            <a:avLst/>
          </a:prstGeom>
          <a:noFill/>
          <a:ln>
            <a:noFill/>
          </a:ln>
        </p:spPr>
        <p:txBody>
          <a:bodyPr lIns="81646" tIns="40823" rIns="81646" bIns="40823"/>
          <a:lstStyle/>
          <a:p>
            <a:pPr algn="ctr" defTabSz="829544"/>
            <a:r>
              <a:rPr lang="en-US" sz="2359" spc="-1" dirty="0">
                <a:solidFill>
                  <a:srgbClr val="000000"/>
                </a:solidFill>
                <a:uFill>
                  <a:solidFill>
                    <a:srgbClr val="FFFFFF"/>
                  </a:solidFill>
                </a:uFill>
                <a:latin typeface="Arial"/>
              </a:rPr>
              <a:t>Learning </a:t>
            </a:r>
            <a:r>
              <a:rPr lang="en-US" sz="2359" spc="-1" dirty="0" err="1">
                <a:solidFill>
                  <a:srgbClr val="000000"/>
                </a:solidFill>
                <a:uFill>
                  <a:solidFill>
                    <a:srgbClr val="FFFFFF"/>
                  </a:solidFill>
                </a:uFill>
                <a:latin typeface="Arial"/>
              </a:rPr>
              <a:t>Mangement</a:t>
            </a:r>
            <a:r>
              <a:rPr lang="en-US" sz="2359" spc="-1" dirty="0">
                <a:solidFill>
                  <a:srgbClr val="000000"/>
                </a:solidFill>
                <a:uFill>
                  <a:solidFill>
                    <a:srgbClr val="FFFFFF"/>
                  </a:solidFill>
                </a:uFill>
                <a:latin typeface="Arial"/>
              </a:rPr>
              <a:t> Systems</a:t>
            </a:r>
            <a:endParaRPr lang="en-US" sz="1633" spc="-1" dirty="0">
              <a:solidFill>
                <a:srgbClr val="FFFFFF"/>
              </a:solidFill>
              <a:uFill>
                <a:solidFill>
                  <a:srgbClr val="FFFFFF"/>
                </a:solidFill>
              </a:uFill>
              <a:latin typeface="DejaVu Sans"/>
            </a:endParaRPr>
          </a:p>
        </p:txBody>
      </p:sp>
      <p:sp>
        <p:nvSpPr>
          <p:cNvPr id="739" name="TextShape 2"/>
          <p:cNvSpPr txBox="1"/>
          <p:nvPr/>
        </p:nvSpPr>
        <p:spPr>
          <a:xfrm>
            <a:off x="469367" y="4709363"/>
            <a:ext cx="1926854" cy="857287"/>
          </a:xfrm>
          <a:prstGeom prst="rect">
            <a:avLst/>
          </a:prstGeom>
          <a:noFill/>
          <a:ln>
            <a:noFill/>
          </a:ln>
        </p:spPr>
        <p:txBody>
          <a:bodyPr lIns="81646" tIns="40823" rIns="81646" bIns="40823"/>
          <a:lstStyle/>
          <a:p>
            <a:pPr algn="ctr" defTabSz="829544"/>
            <a:r>
              <a:rPr lang="en-US" sz="2359" spc="-1" dirty="0">
                <a:solidFill>
                  <a:srgbClr val="FFFFFF"/>
                </a:solidFill>
                <a:uFill>
                  <a:solidFill>
                    <a:srgbClr val="FFFFFF"/>
                  </a:solidFill>
                </a:uFill>
                <a:latin typeface="Arial"/>
              </a:rPr>
              <a:t>Authoring</a:t>
            </a:r>
            <a:endParaRPr lang="en-US" sz="1633" spc="-1" dirty="0">
              <a:solidFill>
                <a:srgbClr val="FFFFFF"/>
              </a:solidFill>
              <a:uFill>
                <a:solidFill>
                  <a:srgbClr val="FFFFFF"/>
                </a:solidFill>
              </a:uFill>
              <a:latin typeface="DejaVu Sans"/>
            </a:endParaRPr>
          </a:p>
          <a:p>
            <a:pPr algn="ctr" defTabSz="829544"/>
            <a:r>
              <a:rPr lang="en-US" sz="2359" spc="-1" dirty="0">
                <a:solidFill>
                  <a:srgbClr val="FFFFFF"/>
                </a:solidFill>
                <a:uFill>
                  <a:solidFill>
                    <a:srgbClr val="FFFFFF"/>
                  </a:solidFill>
                </a:uFill>
                <a:latin typeface="Arial"/>
              </a:rPr>
              <a:t>Tools</a:t>
            </a:r>
            <a:endParaRPr lang="en-US" sz="1633" spc="-1" dirty="0">
              <a:solidFill>
                <a:srgbClr val="FFFFFF"/>
              </a:solidFill>
              <a:uFill>
                <a:solidFill>
                  <a:srgbClr val="FFFFFF"/>
                </a:solidFill>
              </a:uFill>
              <a:latin typeface="DejaVu Sans"/>
            </a:endParaRPr>
          </a:p>
        </p:txBody>
      </p:sp>
      <p:sp>
        <p:nvSpPr>
          <p:cNvPr id="740" name="TextShape 3"/>
          <p:cNvSpPr txBox="1"/>
          <p:nvPr/>
        </p:nvSpPr>
        <p:spPr>
          <a:xfrm>
            <a:off x="9074426" y="5307374"/>
            <a:ext cx="1926854" cy="751473"/>
          </a:xfrm>
          <a:prstGeom prst="rect">
            <a:avLst/>
          </a:prstGeom>
          <a:noFill/>
          <a:ln>
            <a:noFill/>
          </a:ln>
        </p:spPr>
        <p:txBody>
          <a:bodyPr lIns="81646" tIns="40823" rIns="81646" bIns="40823"/>
          <a:lstStyle/>
          <a:p>
            <a:pPr algn="ctr" defTabSz="829544"/>
            <a:r>
              <a:rPr lang="en-US" sz="2359" spc="-1" dirty="0">
                <a:solidFill>
                  <a:srgbClr val="FFFFFF"/>
                </a:solidFill>
                <a:uFill>
                  <a:solidFill>
                    <a:srgbClr val="FFFFFF"/>
                  </a:solidFill>
                </a:uFill>
                <a:latin typeface="Arial"/>
              </a:rPr>
              <a:t>Learning
scenarios</a:t>
            </a:r>
            <a:endParaRPr lang="en-US" sz="1633" spc="-1" dirty="0">
              <a:solidFill>
                <a:srgbClr val="FFFFFF"/>
              </a:solidFill>
              <a:uFill>
                <a:solidFill>
                  <a:srgbClr val="FFFFFF"/>
                </a:solidFill>
              </a:uFill>
              <a:latin typeface="DejaVu Sans"/>
            </a:endParaRPr>
          </a:p>
        </p:txBody>
      </p:sp>
      <p:sp>
        <p:nvSpPr>
          <p:cNvPr id="741" name="TextShape 4"/>
          <p:cNvSpPr txBox="1"/>
          <p:nvPr/>
        </p:nvSpPr>
        <p:spPr>
          <a:xfrm>
            <a:off x="5874945" y="681911"/>
            <a:ext cx="1926854" cy="838018"/>
          </a:xfrm>
          <a:prstGeom prst="rect">
            <a:avLst/>
          </a:prstGeom>
          <a:noFill/>
          <a:ln>
            <a:noFill/>
          </a:ln>
        </p:spPr>
        <p:txBody>
          <a:bodyPr lIns="81646" tIns="40823" rIns="81646" bIns="40823"/>
          <a:lstStyle/>
          <a:p>
            <a:pPr algn="ctr" defTabSz="829544"/>
            <a:r>
              <a:rPr lang="en-US" sz="2359" spc="-1" dirty="0">
                <a:solidFill>
                  <a:srgbClr val="FFFFFF"/>
                </a:solidFill>
                <a:uFill>
                  <a:solidFill>
                    <a:srgbClr val="FFFFFF"/>
                  </a:solidFill>
                </a:uFill>
                <a:latin typeface="Arial"/>
              </a:rPr>
              <a:t>Hosting</a:t>
            </a:r>
            <a:endParaRPr lang="en-US" sz="1633" spc="-1" dirty="0">
              <a:solidFill>
                <a:srgbClr val="FFFFFF"/>
              </a:solidFill>
              <a:uFill>
                <a:solidFill>
                  <a:srgbClr val="FFFFFF"/>
                </a:solidFill>
              </a:uFill>
              <a:latin typeface="DejaVu Sans"/>
            </a:endParaRPr>
          </a:p>
        </p:txBody>
      </p:sp>
      <p:sp>
        <p:nvSpPr>
          <p:cNvPr id="742" name="TextShape 5"/>
          <p:cNvSpPr txBox="1"/>
          <p:nvPr/>
        </p:nvSpPr>
        <p:spPr>
          <a:xfrm>
            <a:off x="4824320" y="3284471"/>
            <a:ext cx="1926854" cy="698566"/>
          </a:xfrm>
          <a:prstGeom prst="rect">
            <a:avLst/>
          </a:prstGeom>
          <a:noFill/>
          <a:ln>
            <a:noFill/>
          </a:ln>
        </p:spPr>
        <p:txBody>
          <a:bodyPr lIns="81646" tIns="40823" rIns="81646" bIns="40823"/>
          <a:lstStyle/>
          <a:p>
            <a:pPr algn="ctr" defTabSz="829544"/>
            <a:r>
              <a:rPr lang="en-US" sz="1814" spc="-1" dirty="0">
                <a:solidFill>
                  <a:srgbClr val="FFFFFF"/>
                </a:solidFill>
                <a:uFill>
                  <a:solidFill>
                    <a:srgbClr val="FFFFFF"/>
                  </a:solidFill>
                </a:uFill>
                <a:latin typeface="Arial"/>
              </a:rPr>
              <a:t>Customization
Integration</a:t>
            </a:r>
            <a:endParaRPr lang="en-US" sz="1452" spc="-1" dirty="0">
              <a:solidFill>
                <a:srgbClr val="FFFFFF"/>
              </a:solidFill>
              <a:uFill>
                <a:solidFill>
                  <a:srgbClr val="FFFFFF"/>
                </a:solidFill>
              </a:uFill>
              <a:latin typeface="DejaVu Sans"/>
            </a:endParaRPr>
          </a:p>
        </p:txBody>
      </p:sp>
      <p:sp>
        <p:nvSpPr>
          <p:cNvPr id="743" name="TextShape 6"/>
          <p:cNvSpPr txBox="1"/>
          <p:nvPr/>
        </p:nvSpPr>
        <p:spPr>
          <a:xfrm>
            <a:off x="2157466" y="2865640"/>
            <a:ext cx="1138804" cy="563360"/>
          </a:xfrm>
          <a:prstGeom prst="rect">
            <a:avLst/>
          </a:prstGeom>
          <a:noFill/>
          <a:ln>
            <a:noFill/>
          </a:ln>
        </p:spPr>
        <p:txBody>
          <a:bodyPr lIns="81646" tIns="40823" rIns="81646" bIns="40823"/>
          <a:lstStyle/>
          <a:p>
            <a:pPr algn="ctr" defTabSz="829544"/>
            <a:r>
              <a:rPr lang="en-US" sz="1270" spc="-1" dirty="0">
                <a:solidFill>
                  <a:srgbClr val="000000"/>
                </a:solidFill>
                <a:uFill>
                  <a:solidFill>
                    <a:srgbClr val="FFFFFF"/>
                  </a:solidFill>
                </a:uFill>
                <a:latin typeface="DejaVu Sans"/>
              </a:rPr>
              <a:t>Consulting
Training</a:t>
            </a:r>
            <a:endParaRPr lang="en-US" sz="1452" spc="-1" dirty="0">
              <a:solidFill>
                <a:srgbClr val="FFFFFF"/>
              </a:solidFill>
              <a:uFill>
                <a:solidFill>
                  <a:srgbClr val="FFFFFF"/>
                </a:solidFill>
              </a:uFill>
              <a:latin typeface="DejaVu Sans"/>
            </a:endParaRPr>
          </a:p>
        </p:txBody>
      </p:sp>
    </p:spTree>
    <p:extLst>
      <p:ext uri="{BB962C8B-B14F-4D97-AF65-F5344CB8AC3E}">
        <p14:creationId xmlns:p14="http://schemas.microsoft.com/office/powerpoint/2010/main" val="21483060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4" name="Grafik 743"/>
          <p:cNvPicPr/>
          <p:nvPr/>
        </p:nvPicPr>
        <p:blipFill>
          <a:blip r:embed="rId2"/>
          <a:stretch/>
        </p:blipFill>
        <p:spPr>
          <a:xfrm>
            <a:off x="2148932" y="5021252"/>
            <a:ext cx="2445145" cy="1494455"/>
          </a:xfrm>
          <a:prstGeom prst="rect">
            <a:avLst/>
          </a:prstGeom>
          <a:ln>
            <a:noFill/>
          </a:ln>
        </p:spPr>
      </p:pic>
      <p:pic>
        <p:nvPicPr>
          <p:cNvPr id="745" name="Grafik 744"/>
          <p:cNvPicPr/>
          <p:nvPr/>
        </p:nvPicPr>
        <p:blipFill>
          <a:blip r:embed="rId3"/>
          <a:stretch/>
        </p:blipFill>
        <p:spPr>
          <a:xfrm>
            <a:off x="5273701" y="4880494"/>
            <a:ext cx="2333127" cy="708690"/>
          </a:xfrm>
          <a:prstGeom prst="rect">
            <a:avLst/>
          </a:prstGeom>
          <a:ln>
            <a:noFill/>
          </a:ln>
        </p:spPr>
      </p:pic>
      <p:pic>
        <p:nvPicPr>
          <p:cNvPr id="746" name="Grafik 745"/>
          <p:cNvPicPr/>
          <p:nvPr/>
        </p:nvPicPr>
        <p:blipFill>
          <a:blip r:embed="rId4"/>
          <a:stretch/>
        </p:blipFill>
        <p:spPr>
          <a:xfrm>
            <a:off x="4804398" y="1007843"/>
            <a:ext cx="2415426" cy="556502"/>
          </a:xfrm>
          <a:prstGeom prst="rect">
            <a:avLst/>
          </a:prstGeom>
          <a:ln>
            <a:noFill/>
          </a:ln>
        </p:spPr>
      </p:pic>
      <p:pic>
        <p:nvPicPr>
          <p:cNvPr id="747" name="Grafik 746"/>
          <p:cNvPicPr/>
          <p:nvPr/>
        </p:nvPicPr>
        <p:blipFill>
          <a:blip r:embed="rId5"/>
          <a:stretch/>
        </p:blipFill>
        <p:spPr>
          <a:xfrm>
            <a:off x="1670157" y="1126720"/>
            <a:ext cx="2751809" cy="1045400"/>
          </a:xfrm>
          <a:prstGeom prst="rect">
            <a:avLst/>
          </a:prstGeom>
          <a:ln>
            <a:noFill/>
          </a:ln>
        </p:spPr>
      </p:pic>
      <p:pic>
        <p:nvPicPr>
          <p:cNvPr id="748" name="Grafik 747"/>
          <p:cNvPicPr/>
          <p:nvPr/>
        </p:nvPicPr>
        <p:blipFill>
          <a:blip r:embed="rId6"/>
          <a:stretch/>
        </p:blipFill>
        <p:spPr>
          <a:xfrm>
            <a:off x="3663635" y="2750177"/>
            <a:ext cx="2903345" cy="1157419"/>
          </a:xfrm>
          <a:prstGeom prst="rect">
            <a:avLst/>
          </a:prstGeom>
          <a:ln>
            <a:noFill/>
          </a:ln>
        </p:spPr>
      </p:pic>
      <p:pic>
        <p:nvPicPr>
          <p:cNvPr id="749" name="Grafik 748"/>
          <p:cNvPicPr/>
          <p:nvPr/>
        </p:nvPicPr>
        <p:blipFill>
          <a:blip r:embed="rId7"/>
          <a:stretch/>
        </p:blipFill>
        <p:spPr>
          <a:xfrm>
            <a:off x="7744974" y="763231"/>
            <a:ext cx="2644036" cy="1269764"/>
          </a:xfrm>
          <a:prstGeom prst="rect">
            <a:avLst/>
          </a:prstGeom>
          <a:ln>
            <a:noFill/>
          </a:ln>
        </p:spPr>
      </p:pic>
      <p:pic>
        <p:nvPicPr>
          <p:cNvPr id="750" name="Grafik 749"/>
          <p:cNvPicPr/>
          <p:nvPr/>
        </p:nvPicPr>
        <p:blipFill>
          <a:blip r:embed="rId8"/>
          <a:stretch/>
        </p:blipFill>
        <p:spPr>
          <a:xfrm>
            <a:off x="8020612" y="4563052"/>
            <a:ext cx="2446452" cy="1284461"/>
          </a:xfrm>
          <a:prstGeom prst="rect">
            <a:avLst/>
          </a:prstGeom>
          <a:ln>
            <a:noFill/>
          </a:ln>
        </p:spPr>
      </p:pic>
      <p:pic>
        <p:nvPicPr>
          <p:cNvPr id="751" name="Grafik 750"/>
          <p:cNvPicPr/>
          <p:nvPr/>
        </p:nvPicPr>
        <p:blipFill>
          <a:blip r:embed="rId9"/>
          <a:stretch/>
        </p:blipFill>
        <p:spPr>
          <a:xfrm>
            <a:off x="8783842" y="5341632"/>
            <a:ext cx="440564" cy="440564"/>
          </a:xfrm>
          <a:prstGeom prst="rect">
            <a:avLst/>
          </a:prstGeom>
          <a:ln>
            <a:noFill/>
          </a:ln>
        </p:spPr>
      </p:pic>
      <p:pic>
        <p:nvPicPr>
          <p:cNvPr id="752" name="Grafik 751"/>
          <p:cNvPicPr/>
          <p:nvPr/>
        </p:nvPicPr>
        <p:blipFill>
          <a:blip r:embed="rId10"/>
          <a:stretch/>
        </p:blipFill>
        <p:spPr>
          <a:xfrm>
            <a:off x="9362878" y="5376250"/>
            <a:ext cx="405946" cy="405946"/>
          </a:xfrm>
          <a:prstGeom prst="rect">
            <a:avLst/>
          </a:prstGeom>
          <a:ln>
            <a:noFill/>
          </a:ln>
        </p:spPr>
      </p:pic>
      <p:pic>
        <p:nvPicPr>
          <p:cNvPr id="753" name="Grafik 752"/>
          <p:cNvPicPr/>
          <p:nvPr/>
        </p:nvPicPr>
        <p:blipFill>
          <a:blip r:embed="rId11"/>
          <a:stretch/>
        </p:blipFill>
        <p:spPr>
          <a:xfrm>
            <a:off x="6916100" y="2419672"/>
            <a:ext cx="1994131" cy="1387662"/>
          </a:xfrm>
          <a:prstGeom prst="rect">
            <a:avLst/>
          </a:prstGeom>
          <a:ln>
            <a:noFill/>
          </a:ln>
        </p:spPr>
      </p:pic>
    </p:spTree>
    <p:extLst>
      <p:ext uri="{BB962C8B-B14F-4D97-AF65-F5344CB8AC3E}">
        <p14:creationId xmlns:p14="http://schemas.microsoft.com/office/powerpoint/2010/main" val="13787291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TextShape 1"/>
          <p:cNvSpPr txBox="1"/>
          <p:nvPr/>
        </p:nvSpPr>
        <p:spPr>
          <a:xfrm>
            <a:off x="2202818" y="1035929"/>
            <a:ext cx="4695319" cy="1145009"/>
          </a:xfrm>
          <a:prstGeom prst="rect">
            <a:avLst/>
          </a:prstGeom>
          <a:noFill/>
          <a:ln>
            <a:noFill/>
          </a:ln>
        </p:spPr>
        <p:txBody>
          <a:bodyPr lIns="0" tIns="0" rIns="0" bIns="0" anchor="ctr"/>
          <a:lstStyle/>
          <a:p>
            <a:pPr defTabSz="829544"/>
            <a:r>
              <a:rPr lang="en-US" sz="2540" spc="-1">
                <a:solidFill>
                  <a:srgbClr val="FFFFFF"/>
                </a:solidFill>
                <a:uFill>
                  <a:solidFill>
                    <a:srgbClr val="FFFFFF"/>
                  </a:solidFill>
                </a:uFill>
                <a:latin typeface="Arial"/>
              </a:rPr>
              <a:t>Some Tips: 
</a:t>
            </a:r>
          </a:p>
        </p:txBody>
      </p:sp>
      <p:sp>
        <p:nvSpPr>
          <p:cNvPr id="755" name="TextShape 2"/>
          <p:cNvSpPr txBox="1"/>
          <p:nvPr/>
        </p:nvSpPr>
        <p:spPr>
          <a:xfrm>
            <a:off x="2202492" y="2417060"/>
            <a:ext cx="4696299" cy="2514708"/>
          </a:xfrm>
          <a:prstGeom prst="rect">
            <a:avLst/>
          </a:prstGeom>
          <a:noFill/>
          <a:ln>
            <a:noFill/>
          </a:ln>
        </p:spPr>
        <p:txBody>
          <a:bodyPr lIns="0" tIns="0" rIns="0" bIns="0"/>
          <a:lstStyle/>
          <a:p>
            <a:pPr marL="522547" indent="-261274" defTabSz="829544">
              <a:buClr>
                <a:srgbClr val="FF7F00"/>
              </a:buClr>
              <a:buFont typeface="Symbol" charset="2"/>
              <a:buChar char=""/>
            </a:pPr>
            <a:r>
              <a:rPr lang="en-US" sz="2359" spc="-1">
                <a:solidFill>
                  <a:srgbClr val="FFFFFF"/>
                </a:solidFill>
                <a:uFill>
                  <a:solidFill>
                    <a:srgbClr val="FFFFFF"/>
                  </a:solidFill>
                </a:uFill>
                <a:latin typeface="Arial"/>
              </a:rPr>
              <a:t>Don’t start with selecting a tool, think about scenarios.</a:t>
            </a:r>
          </a:p>
          <a:p>
            <a:pPr marL="522547" indent="-261274" defTabSz="829544">
              <a:buClr>
                <a:srgbClr val="FF7F00"/>
              </a:buClr>
              <a:buFont typeface="Symbol" charset="2"/>
              <a:buChar char=""/>
            </a:pPr>
            <a:r>
              <a:rPr lang="en-US" sz="2359" spc="-1">
                <a:solidFill>
                  <a:srgbClr val="FFFFFF"/>
                </a:solidFill>
                <a:uFill>
                  <a:solidFill>
                    <a:srgbClr val="FFFFFF"/>
                  </a:solidFill>
                </a:uFill>
                <a:latin typeface="Arial"/>
              </a:rPr>
              <a:t>The terminology in LMS market is confusing.</a:t>
            </a:r>
          </a:p>
          <a:p>
            <a:pPr marL="522547" indent="-261274" defTabSz="829544">
              <a:buClr>
                <a:srgbClr val="FF7F00"/>
              </a:buClr>
              <a:buFont typeface="Symbol" charset="2"/>
              <a:buChar char=""/>
            </a:pPr>
            <a:r>
              <a:rPr lang="en-US" sz="2359" spc="-1">
                <a:solidFill>
                  <a:srgbClr val="FFFFFF"/>
                </a:solidFill>
                <a:uFill>
                  <a:solidFill>
                    <a:srgbClr val="FFFFFF"/>
                  </a:solidFill>
                </a:uFill>
                <a:latin typeface="Arial"/>
              </a:rPr>
              <a:t>Think 3 years ahead.</a:t>
            </a:r>
          </a:p>
          <a:p>
            <a:pPr marL="522547" indent="-261274" defTabSz="829544">
              <a:buClr>
                <a:srgbClr val="FF7F00"/>
              </a:buClr>
              <a:buFont typeface="Symbol" charset="2"/>
              <a:buChar char=""/>
            </a:pPr>
            <a:r>
              <a:rPr lang="en-US" sz="2359" spc="-1">
                <a:solidFill>
                  <a:srgbClr val="FFFFFF"/>
                </a:solidFill>
                <a:uFill>
                  <a:solidFill>
                    <a:srgbClr val="FFFFFF"/>
                  </a:solidFill>
                </a:uFill>
                <a:latin typeface="Arial"/>
              </a:rPr>
              <a:t>Don’t follow the hypes. 
Most are shortsighted.</a:t>
            </a:r>
          </a:p>
        </p:txBody>
      </p:sp>
    </p:spTree>
    <p:extLst>
      <p:ext uri="{BB962C8B-B14F-4D97-AF65-F5344CB8AC3E}">
        <p14:creationId xmlns:p14="http://schemas.microsoft.com/office/powerpoint/2010/main" val="7820074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TextShape 1"/>
          <p:cNvSpPr txBox="1"/>
          <p:nvPr/>
        </p:nvSpPr>
        <p:spPr>
          <a:xfrm>
            <a:off x="2202818" y="1035929"/>
            <a:ext cx="4695319" cy="1145009"/>
          </a:xfrm>
          <a:prstGeom prst="rect">
            <a:avLst/>
          </a:prstGeom>
          <a:noFill/>
          <a:ln>
            <a:noFill/>
          </a:ln>
        </p:spPr>
        <p:txBody>
          <a:bodyPr lIns="0" tIns="0" rIns="0" bIns="0" anchor="ctr"/>
          <a:lstStyle/>
          <a:p>
            <a:pPr defTabSz="829544"/>
            <a:r>
              <a:rPr lang="en-US" sz="2540" spc="-1">
                <a:solidFill>
                  <a:srgbClr val="FFFFFF"/>
                </a:solidFill>
                <a:uFill>
                  <a:solidFill>
                    <a:srgbClr val="FFFFFF"/>
                  </a:solidFill>
                </a:uFill>
                <a:latin typeface="Arial"/>
              </a:rPr>
              <a:t>Didactical scenarios
What do you want?</a:t>
            </a:r>
          </a:p>
        </p:txBody>
      </p:sp>
      <p:sp>
        <p:nvSpPr>
          <p:cNvPr id="757" name="TextShape 2"/>
          <p:cNvSpPr txBox="1"/>
          <p:nvPr/>
        </p:nvSpPr>
        <p:spPr>
          <a:xfrm>
            <a:off x="2202491" y="2417060"/>
            <a:ext cx="5001314" cy="2514708"/>
          </a:xfrm>
          <a:prstGeom prst="rect">
            <a:avLst/>
          </a:prstGeom>
          <a:noFill/>
          <a:ln>
            <a:noFill/>
          </a:ln>
        </p:spPr>
        <p:txBody>
          <a:bodyPr lIns="0" tIns="0" rIns="0" bIns="0"/>
          <a:lstStyle/>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Compulsory courses based on web based trainings (SCORM)</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Unsupported ↔ supported learning</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Short learning units ↔ long term units</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Online learning ↔ blended learning</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Live online learning: webinars ↔ asynchronous communication</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Mobile devices support --  offline learning</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Social learning → learning communities</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Planned learning ↔ on demand learning</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270" spc="-1" dirty="0">
                <a:solidFill>
                  <a:srgbClr val="FFFFFF"/>
                </a:solidFill>
                <a:uFill>
                  <a:solidFill>
                    <a:srgbClr val="FFFFFF"/>
                  </a:solidFill>
                </a:uFill>
                <a:latin typeface="Arial"/>
              </a:rPr>
              <a:t>(Daily) Learning nuggets</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r>
              <a:rPr lang="en-US" sz="1633" spc="-1" dirty="0">
                <a:solidFill>
                  <a:srgbClr val="FFFFFF"/>
                </a:solidFill>
                <a:uFill>
                  <a:solidFill>
                    <a:srgbClr val="FFFFFF"/>
                  </a:solidFill>
                </a:uFill>
                <a:latin typeface="Arial"/>
              </a:rPr>
              <a:t>Are your ideas realistic? 
Does it fit with the corporate learning and communication culture?</a:t>
            </a:r>
            <a:endParaRPr lang="en-US" sz="1089" spc="-1" dirty="0">
              <a:solidFill>
                <a:srgbClr val="FFFFFF"/>
              </a:solidFill>
              <a:uFill>
                <a:solidFill>
                  <a:srgbClr val="FFFFFF"/>
                </a:solidFill>
              </a:uFill>
              <a:latin typeface="Arial"/>
            </a:endParaRPr>
          </a:p>
          <a:p>
            <a:pPr marL="522547" indent="-261274" defTabSz="829544">
              <a:buClr>
                <a:srgbClr val="FF7F00"/>
              </a:buClr>
              <a:buFont typeface="Symbol" charset="2"/>
              <a:buChar char=""/>
            </a:pPr>
            <a:endParaRPr lang="en-US" sz="1089"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2649522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extShape 1"/>
          <p:cNvSpPr txBox="1"/>
          <p:nvPr/>
        </p:nvSpPr>
        <p:spPr>
          <a:xfrm>
            <a:off x="2202818" y="1035929"/>
            <a:ext cx="4695319" cy="1145009"/>
          </a:xfrm>
          <a:prstGeom prst="rect">
            <a:avLst/>
          </a:prstGeom>
          <a:noFill/>
          <a:ln>
            <a:noFill/>
          </a:ln>
        </p:spPr>
        <p:txBody>
          <a:bodyPr lIns="0" tIns="0" rIns="0" bIns="0" anchor="ctr"/>
          <a:lstStyle/>
          <a:p>
            <a:pPr defTabSz="829544"/>
            <a:r>
              <a:rPr lang="en-US" sz="2540" spc="-1">
                <a:solidFill>
                  <a:srgbClr val="FFFFFF"/>
                </a:solidFill>
                <a:uFill>
                  <a:solidFill>
                    <a:srgbClr val="FFFFFF"/>
                  </a:solidFill>
                </a:uFill>
                <a:latin typeface="Arial"/>
              </a:rPr>
              <a:t>Your content – what are your standards?</a:t>
            </a:r>
          </a:p>
        </p:txBody>
      </p:sp>
      <p:sp>
        <p:nvSpPr>
          <p:cNvPr id="759" name="TextShape 2"/>
          <p:cNvSpPr txBox="1"/>
          <p:nvPr/>
        </p:nvSpPr>
        <p:spPr>
          <a:xfrm>
            <a:off x="2202492" y="2417060"/>
            <a:ext cx="4696299" cy="2514708"/>
          </a:xfrm>
          <a:prstGeom prst="rect">
            <a:avLst/>
          </a:prstGeom>
          <a:noFill/>
          <a:ln>
            <a:noFill/>
          </a:ln>
        </p:spPr>
        <p:txBody>
          <a:bodyPr lIns="0" tIns="0" rIns="0" bIns="0"/>
          <a:lstStyle/>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LMS systems have content creation tools – most are easy to use.</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Authoring tools have advanced features – often more complex.</a:t>
            </a:r>
          </a:p>
          <a:p>
            <a:pPr marL="522547" indent="-261274" defTabSz="829544">
              <a:buClr>
                <a:srgbClr val="FF7F00"/>
              </a:buClr>
              <a:buFont typeface="Symbol" charset="2"/>
              <a:buChar char=""/>
            </a:pPr>
            <a:endParaRPr lang="en-US" sz="2359" spc="-1" dirty="0">
              <a:solidFill>
                <a:srgbClr val="FFFFFF"/>
              </a:solidFill>
              <a:uFill>
                <a:solidFill>
                  <a:srgbClr val="FFFFFF"/>
                </a:solidFill>
              </a:uFill>
              <a:latin typeface="Arial"/>
            </a:endParaRPr>
          </a:p>
          <a:p>
            <a:pPr marL="261274" defTabSz="829544">
              <a:buClr>
                <a:srgbClr val="FF7F00"/>
              </a:buClr>
            </a:pPr>
            <a:r>
              <a:rPr lang="en-US" sz="2359" spc="-1" dirty="0">
                <a:solidFill>
                  <a:srgbClr val="FFFFFF"/>
                </a:solidFill>
                <a:uFill>
                  <a:solidFill>
                    <a:srgbClr val="FFFFFF"/>
                  </a:solidFill>
                </a:uFill>
                <a:latin typeface="Arial"/>
              </a:rPr>
              <a:t>Budget: 1 hour learning time
              5.000 € → 50.0000 €</a:t>
            </a:r>
          </a:p>
        </p:txBody>
      </p:sp>
    </p:spTree>
    <p:extLst>
      <p:ext uri="{BB962C8B-B14F-4D97-AF65-F5344CB8AC3E}">
        <p14:creationId xmlns:p14="http://schemas.microsoft.com/office/powerpoint/2010/main" val="25982279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TextShape 1"/>
          <p:cNvSpPr txBox="1"/>
          <p:nvPr/>
        </p:nvSpPr>
        <p:spPr>
          <a:xfrm>
            <a:off x="2202818" y="1035929"/>
            <a:ext cx="4695319" cy="1145009"/>
          </a:xfrm>
          <a:prstGeom prst="rect">
            <a:avLst/>
          </a:prstGeom>
          <a:noFill/>
          <a:ln>
            <a:noFill/>
          </a:ln>
        </p:spPr>
        <p:txBody>
          <a:bodyPr lIns="0" tIns="0" rIns="0" bIns="0" anchor="ctr"/>
          <a:lstStyle/>
          <a:p>
            <a:pPr defTabSz="829544"/>
            <a:r>
              <a:rPr lang="en-US" sz="2540" spc="-1">
                <a:solidFill>
                  <a:srgbClr val="FFFFFF"/>
                </a:solidFill>
                <a:uFill>
                  <a:solidFill>
                    <a:srgbClr val="FFFFFF"/>
                  </a:solidFill>
                </a:uFill>
                <a:latin typeface="Arial"/>
              </a:rPr>
              <a:t>Administrational aspects</a:t>
            </a:r>
          </a:p>
        </p:txBody>
      </p:sp>
      <p:sp>
        <p:nvSpPr>
          <p:cNvPr id="761" name="TextShape 2"/>
          <p:cNvSpPr txBox="1"/>
          <p:nvPr/>
        </p:nvSpPr>
        <p:spPr>
          <a:xfrm>
            <a:off x="2202491" y="2417060"/>
            <a:ext cx="6036249" cy="2514708"/>
          </a:xfrm>
          <a:prstGeom prst="rect">
            <a:avLst/>
          </a:prstGeom>
          <a:noFill/>
          <a:ln>
            <a:noFill/>
          </a:ln>
        </p:spPr>
        <p:txBody>
          <a:bodyPr lIns="0" tIns="0" rIns="0" bIns="0"/>
          <a:lstStyle/>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How to manage user accounts?
internal &amp; external users</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How to manage course </a:t>
            </a:r>
            <a:r>
              <a:rPr lang="en-US" sz="2359" spc="-1" dirty="0" err="1">
                <a:solidFill>
                  <a:srgbClr val="FFFFFF"/>
                </a:solidFill>
                <a:uFill>
                  <a:solidFill>
                    <a:srgbClr val="FFFFFF"/>
                  </a:solidFill>
                </a:uFill>
                <a:latin typeface="Arial"/>
              </a:rPr>
              <a:t>enrolements</a:t>
            </a:r>
            <a:r>
              <a:rPr lang="en-US" sz="2359" spc="-1" dirty="0">
                <a:solidFill>
                  <a:srgbClr val="FFFFFF"/>
                </a:solidFill>
                <a:uFill>
                  <a:solidFill>
                    <a:srgbClr val="FFFFFF"/>
                  </a:solidFill>
                </a:uFill>
                <a:latin typeface="Arial"/>
              </a:rPr>
              <a:t>?</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And reports?</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Integration in IT landscape
AD/LDAP; data exchange with HR systems,….</a:t>
            </a:r>
          </a:p>
        </p:txBody>
      </p:sp>
    </p:spTree>
    <p:extLst>
      <p:ext uri="{BB962C8B-B14F-4D97-AF65-F5344CB8AC3E}">
        <p14:creationId xmlns:p14="http://schemas.microsoft.com/office/powerpoint/2010/main" val="30800223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TextShape 1"/>
          <p:cNvSpPr txBox="1"/>
          <p:nvPr/>
        </p:nvSpPr>
        <p:spPr>
          <a:xfrm>
            <a:off x="2202818" y="1035929"/>
            <a:ext cx="4695319" cy="1145009"/>
          </a:xfrm>
          <a:prstGeom prst="rect">
            <a:avLst/>
          </a:prstGeom>
          <a:noFill/>
          <a:ln>
            <a:noFill/>
          </a:ln>
        </p:spPr>
        <p:txBody>
          <a:bodyPr lIns="0" tIns="0" rIns="0" bIns="0" anchor="ctr"/>
          <a:lstStyle/>
          <a:p>
            <a:pPr defTabSz="829544"/>
            <a:r>
              <a:rPr lang="en-US" sz="2540" spc="-1">
                <a:solidFill>
                  <a:srgbClr val="FFFFFF"/>
                </a:solidFill>
                <a:uFill>
                  <a:solidFill>
                    <a:srgbClr val="FFFFFF"/>
                  </a:solidFill>
                </a:uFill>
                <a:latin typeface="Arial"/>
              </a:rPr>
              <a:t>Technical aspects</a:t>
            </a:r>
          </a:p>
        </p:txBody>
      </p:sp>
      <p:sp>
        <p:nvSpPr>
          <p:cNvPr id="763" name="TextShape 2"/>
          <p:cNvSpPr txBox="1"/>
          <p:nvPr/>
        </p:nvSpPr>
        <p:spPr>
          <a:xfrm>
            <a:off x="2202491" y="2417060"/>
            <a:ext cx="5364726" cy="2514708"/>
          </a:xfrm>
          <a:prstGeom prst="rect">
            <a:avLst/>
          </a:prstGeom>
          <a:noFill/>
          <a:ln>
            <a:noFill/>
          </a:ln>
        </p:spPr>
        <p:txBody>
          <a:bodyPr lIns="0" tIns="0" rIns="0" bIns="0"/>
          <a:lstStyle/>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Internal data center or external hosting: can you switch?</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Software as a service or own </a:t>
            </a:r>
            <a:r>
              <a:rPr lang="en-US" sz="2359" spc="-1" dirty="0" err="1">
                <a:solidFill>
                  <a:srgbClr val="FFFFFF"/>
                </a:solidFill>
                <a:uFill>
                  <a:solidFill>
                    <a:srgbClr val="FFFFFF"/>
                  </a:solidFill>
                </a:uFill>
                <a:latin typeface="Arial"/>
              </a:rPr>
              <a:t>licence</a:t>
            </a:r>
            <a:r>
              <a:rPr lang="en-US" sz="2359" spc="-1" dirty="0">
                <a:solidFill>
                  <a:srgbClr val="FFFFFF"/>
                </a:solidFill>
                <a:uFill>
                  <a:solidFill>
                    <a:srgbClr val="FFFFFF"/>
                  </a:solidFill>
                </a:uFill>
                <a:latin typeface="Arial"/>
              </a:rPr>
              <a:t>?</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Commercial or open source?</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Only configurable or customizable?</a:t>
            </a:r>
          </a:p>
          <a:p>
            <a:pPr marL="522547" indent="-261274" defTabSz="829544">
              <a:buClr>
                <a:srgbClr val="FF7F00"/>
              </a:buClr>
              <a:buFont typeface="Symbol" charset="2"/>
              <a:buChar char=""/>
            </a:pPr>
            <a:r>
              <a:rPr lang="en-US" sz="2359" spc="-1" dirty="0">
                <a:solidFill>
                  <a:srgbClr val="FFFFFF"/>
                </a:solidFill>
                <a:uFill>
                  <a:solidFill>
                    <a:srgbClr val="FFFFFF"/>
                  </a:solidFill>
                </a:uFill>
                <a:latin typeface="Arial"/>
              </a:rPr>
              <a:t>Maintenance contracts and user support</a:t>
            </a:r>
          </a:p>
        </p:txBody>
      </p:sp>
    </p:spTree>
    <p:extLst>
      <p:ext uri="{BB962C8B-B14F-4D97-AF65-F5344CB8AC3E}">
        <p14:creationId xmlns:p14="http://schemas.microsoft.com/office/powerpoint/2010/main" val="29475506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64" name="TextShape 1"/>
          <p:cNvSpPr txBox="1"/>
          <p:nvPr/>
        </p:nvSpPr>
        <p:spPr>
          <a:xfrm>
            <a:off x="-9144393" y="8397492"/>
            <a:ext cx="6341637" cy="1533972"/>
          </a:xfrm>
          <a:prstGeom prst="rect">
            <a:avLst/>
          </a:prstGeom>
          <a:noFill/>
          <a:ln>
            <a:noFill/>
          </a:ln>
        </p:spPr>
        <p:txBody>
          <a:bodyPr lIns="0" tIns="0" rIns="0" bIns="0" anchor="ctr"/>
          <a:lstStyle/>
          <a:p>
            <a:pPr algn="ctr" defTabSz="829544"/>
            <a:r>
              <a:rPr lang="en-US" sz="3992" spc="-1">
                <a:solidFill>
                  <a:srgbClr val="FFFFFF"/>
                </a:solidFill>
                <a:uFill>
                  <a:solidFill>
                    <a:srgbClr val="FFFFFF"/>
                  </a:solidFill>
                </a:uFill>
                <a:latin typeface="Arial"/>
              </a:rPr>
              <a:t>https</a:t>
            </a:r>
          </a:p>
        </p:txBody>
      </p:sp>
      <p:sp>
        <p:nvSpPr>
          <p:cNvPr id="765" name="TextShape 2"/>
          <p:cNvSpPr txBox="1"/>
          <p:nvPr/>
        </p:nvSpPr>
        <p:spPr>
          <a:xfrm>
            <a:off x="-8887370" y="6858295"/>
            <a:ext cx="6194020" cy="1096021"/>
          </a:xfrm>
          <a:prstGeom prst="rect">
            <a:avLst/>
          </a:prstGeom>
          <a:noFill/>
          <a:ln>
            <a:noFill/>
          </a:ln>
        </p:spPr>
        <p:txBody>
          <a:bodyPr lIns="0" tIns="0" rIns="0" bIns="0" anchor="ctr"/>
          <a:lstStyle/>
          <a:p>
            <a:pPr algn="ctr" defTabSz="829544"/>
            <a:endParaRPr lang="en-US" sz="2903" spc="-1">
              <a:solidFill>
                <a:srgbClr val="FFFFFF"/>
              </a:solidFill>
              <a:uFill>
                <a:solidFill>
                  <a:srgbClr val="FFFFFF"/>
                </a:solidFill>
              </a:uFill>
              <a:latin typeface="Arial"/>
            </a:endParaRPr>
          </a:p>
        </p:txBody>
      </p:sp>
      <p:sp>
        <p:nvSpPr>
          <p:cNvPr id="766" name="TextShape 3"/>
          <p:cNvSpPr txBox="1"/>
          <p:nvPr/>
        </p:nvSpPr>
        <p:spPr>
          <a:xfrm>
            <a:off x="1937631" y="787724"/>
            <a:ext cx="8229627" cy="1145009"/>
          </a:xfrm>
          <a:prstGeom prst="rect">
            <a:avLst/>
          </a:prstGeom>
          <a:noFill/>
          <a:ln>
            <a:noFill/>
          </a:ln>
        </p:spPr>
        <p:txBody>
          <a:bodyPr lIns="0" tIns="0" rIns="0" bIns="0" anchor="ctr"/>
          <a:lstStyle/>
          <a:p>
            <a:pPr defTabSz="829544"/>
            <a:r>
              <a:rPr lang="en-US" sz="3992" spc="-1">
                <a:solidFill>
                  <a:srgbClr val="FFFFFF"/>
                </a:solidFill>
                <a:uFill>
                  <a:solidFill>
                    <a:srgbClr val="FFFFFF"/>
                  </a:solidFill>
                </a:uFill>
                <a:latin typeface="Arial"/>
              </a:rPr>
              <a:t>Contact</a:t>
            </a:r>
          </a:p>
        </p:txBody>
      </p:sp>
      <p:sp>
        <p:nvSpPr>
          <p:cNvPr id="767" name="TextShape 4"/>
          <p:cNvSpPr txBox="1"/>
          <p:nvPr/>
        </p:nvSpPr>
        <p:spPr>
          <a:xfrm>
            <a:off x="1937631" y="1962453"/>
            <a:ext cx="8229627" cy="3106154"/>
          </a:xfrm>
          <a:prstGeom prst="rect">
            <a:avLst/>
          </a:prstGeom>
          <a:noFill/>
          <a:ln>
            <a:noFill/>
          </a:ln>
        </p:spPr>
        <p:txBody>
          <a:bodyPr lIns="0" tIns="0" rIns="0" bIns="0" anchor="ctr"/>
          <a:lstStyle/>
          <a:p>
            <a:pPr defTabSz="829544">
              <a:lnSpc>
                <a:spcPct val="115000"/>
              </a:lnSpc>
            </a:pPr>
            <a:r>
              <a:rPr lang="en-US" sz="2359" spc="-1">
                <a:solidFill>
                  <a:srgbClr val="FFFFFF"/>
                </a:solidFill>
                <a:uFill>
                  <a:solidFill>
                    <a:srgbClr val="FFFFFF"/>
                  </a:solidFill>
                </a:uFill>
                <a:latin typeface="Arial"/>
              </a:rPr>
              <a:t>Ralf Hilgenstock
eLeDia GmbH – eLearning im Dialog
Mahlower Str. 23/24
D - 12049 Berlin</a:t>
            </a:r>
            <a:endParaRPr lang="en-US" sz="2903" spc="-1">
              <a:solidFill>
                <a:srgbClr val="FFFFFF"/>
              </a:solidFill>
              <a:uFill>
                <a:solidFill>
                  <a:srgbClr val="FFFFFF"/>
                </a:solidFill>
              </a:uFill>
              <a:latin typeface="Arial"/>
            </a:endParaRPr>
          </a:p>
          <a:p>
            <a:pPr defTabSz="829544">
              <a:lnSpc>
                <a:spcPct val="115000"/>
              </a:lnSpc>
            </a:pPr>
            <a:endParaRPr lang="en-US" sz="2903" spc="-1">
              <a:solidFill>
                <a:srgbClr val="FFFFFF"/>
              </a:solidFill>
              <a:uFill>
                <a:solidFill>
                  <a:srgbClr val="FFFFFF"/>
                </a:solidFill>
              </a:uFill>
              <a:latin typeface="Arial"/>
            </a:endParaRPr>
          </a:p>
          <a:p>
            <a:pPr defTabSz="829544">
              <a:lnSpc>
                <a:spcPct val="115000"/>
              </a:lnSpc>
            </a:pPr>
            <a:r>
              <a:rPr lang="en-US" sz="2359" spc="-1">
                <a:solidFill>
                  <a:srgbClr val="FFFFFF"/>
                </a:solidFill>
                <a:uFill>
                  <a:solidFill>
                    <a:srgbClr val="FFFFFF"/>
                  </a:solidFill>
                </a:uFill>
                <a:latin typeface="Arial"/>
                <a:hlinkClick r:id="rId2"/>
              </a:rPr>
              <a:t>info@eledia.de</a:t>
            </a:r>
            <a:r>
              <a:rPr lang="en-US" sz="2359" spc="-1">
                <a:solidFill>
                  <a:srgbClr val="FFFFFF"/>
                </a:solidFill>
                <a:uFill>
                  <a:solidFill>
                    <a:srgbClr val="FFFFFF"/>
                  </a:solidFill>
                </a:uFill>
                <a:latin typeface="Arial"/>
              </a:rPr>
              <a:t>   </a:t>
            </a:r>
            <a:r>
              <a:rPr lang="en-US" sz="2359" spc="-1">
                <a:solidFill>
                  <a:srgbClr val="FFFFFF"/>
                </a:solidFill>
                <a:uFill>
                  <a:solidFill>
                    <a:srgbClr val="FFFFFF"/>
                  </a:solidFill>
                </a:uFill>
                <a:latin typeface="Arial"/>
                <a:hlinkClick r:id="rId3"/>
              </a:rPr>
              <a:t>https://eledia.de</a:t>
            </a:r>
            <a:endParaRPr lang="en-US" sz="2903" spc="-1">
              <a:solidFill>
                <a:srgbClr val="FFFFFF"/>
              </a:solidFill>
              <a:uFill>
                <a:solidFill>
                  <a:srgbClr val="FFFFFF"/>
                </a:solidFill>
              </a:uFill>
              <a:latin typeface="Arial"/>
            </a:endParaRPr>
          </a:p>
          <a:p>
            <a:pPr defTabSz="829544">
              <a:lnSpc>
                <a:spcPct val="115000"/>
              </a:lnSpc>
            </a:pPr>
            <a:r>
              <a:rPr lang="en-US" sz="2359" spc="-1">
                <a:solidFill>
                  <a:srgbClr val="FFFFFF"/>
                </a:solidFill>
                <a:uFill>
                  <a:solidFill>
                    <a:srgbClr val="FFFFFF"/>
                  </a:solidFill>
                </a:uFill>
                <a:latin typeface="Arial"/>
              </a:rPr>
              <a:t>phone: +49 30 5056 1070
fax:      +49 30 5059 0860    </a:t>
            </a:r>
            <a:endParaRPr lang="en-US" sz="2903"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5913101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sp>
        <p:nvSpPr>
          <p:cNvPr id="8" name="TextBox 7"/>
          <p:cNvSpPr txBox="1"/>
          <p:nvPr/>
        </p:nvSpPr>
        <p:spPr>
          <a:xfrm>
            <a:off x="-1" y="0"/>
            <a:ext cx="711444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a:ea typeface="+mn-ea"/>
                <a:cs typeface="+mn-cs"/>
              </a:rPr>
              <a:t>Questions about the effectiveness of e-Learning</a:t>
            </a:r>
            <a:endParaRPr kumimoji="0" lang="pt-PT" sz="2000" b="1" i="0" u="none" strike="noStrike" kern="1200" cap="none" spc="0" normalizeH="0" baseline="0" noProof="0" dirty="0">
              <a:ln>
                <a:noFill/>
              </a:ln>
              <a:solidFill>
                <a:prstClr val="black"/>
              </a:solidFill>
              <a:effectLst/>
              <a:uLnTx/>
              <a:uFillTx/>
              <a:latin typeface="Verdana"/>
              <a:ea typeface="+mn-ea"/>
              <a:cs typeface="+mn-cs"/>
            </a:endParaRPr>
          </a:p>
        </p:txBody>
      </p:sp>
      <p:pic>
        <p:nvPicPr>
          <p:cNvPr id="9" name="Picture 8"/>
          <p:cNvPicPr>
            <a:picLocks noChangeAspect="1"/>
          </p:cNvPicPr>
          <p:nvPr/>
        </p:nvPicPr>
        <p:blipFill>
          <a:blip r:embed="rId3"/>
          <a:stretch>
            <a:fillRect/>
          </a:stretch>
        </p:blipFill>
        <p:spPr>
          <a:xfrm>
            <a:off x="1901240" y="947814"/>
            <a:ext cx="8013490" cy="5215971"/>
          </a:xfrm>
          <a:prstGeom prst="rect">
            <a:avLst/>
          </a:prstGeom>
          <a:ln>
            <a:noFill/>
          </a:ln>
          <a:effectLst>
            <a:softEdge rad="112500"/>
          </a:effectLst>
        </p:spPr>
      </p:pic>
      <p:sp>
        <p:nvSpPr>
          <p:cNvPr id="10" name="Retângulo 9">
            <a:extLst>
              <a:ext uri="{FF2B5EF4-FFF2-40B4-BE49-F238E27FC236}">
                <a16:creationId xmlns:a16="http://schemas.microsoft.com/office/drawing/2014/main" id="{28AB666D-AA2C-497E-88BA-55EB71A49EE7}"/>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2" name="Imagem 11">
            <a:extLst>
              <a:ext uri="{FF2B5EF4-FFF2-40B4-BE49-F238E27FC236}">
                <a16:creationId xmlns:a16="http://schemas.microsoft.com/office/drawing/2014/main" id="{A98F28C0-9696-450A-BF60-10DB2EC70543}"/>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82570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27EBDA-D89A-4C8F-9241-C6A97A487B28}"/>
              </a:ext>
            </a:extLst>
          </p:cNvPr>
          <p:cNvSpPr>
            <a:spLocks noGrp="1"/>
          </p:cNvSpPr>
          <p:nvPr>
            <p:ph type="title"/>
          </p:nvPr>
        </p:nvSpPr>
        <p:spPr>
          <a:xfrm>
            <a:off x="838200" y="2788626"/>
            <a:ext cx="10515600" cy="872373"/>
          </a:xfrm>
        </p:spPr>
        <p:txBody>
          <a:bodyPr>
            <a:normAutofit fontScale="90000"/>
          </a:bodyPr>
          <a:lstStyle/>
          <a:p>
            <a:r>
              <a:rPr lang="en-GB" sz="4000" dirty="0"/>
              <a:t>Choosing the appropriate, innovative </a:t>
            </a:r>
            <a:br>
              <a:rPr lang="en-GB" sz="4000" dirty="0"/>
            </a:br>
            <a:r>
              <a:rPr lang="en-GB" sz="4000" dirty="0"/>
              <a:t>tool for training</a:t>
            </a:r>
            <a:endParaRPr lang="fr-FR" sz="4000" dirty="0"/>
          </a:p>
        </p:txBody>
      </p:sp>
      <p:sp>
        <p:nvSpPr>
          <p:cNvPr id="3" name="Espace réservé du contenu 2">
            <a:extLst>
              <a:ext uri="{FF2B5EF4-FFF2-40B4-BE49-F238E27FC236}">
                <a16:creationId xmlns:a16="http://schemas.microsoft.com/office/drawing/2014/main" id="{449BF378-48DB-4E05-8C88-FB7167731EAD}"/>
              </a:ext>
            </a:extLst>
          </p:cNvPr>
          <p:cNvSpPr>
            <a:spLocks noGrp="1"/>
          </p:cNvSpPr>
          <p:nvPr>
            <p:ph idx="1"/>
          </p:nvPr>
        </p:nvSpPr>
        <p:spPr>
          <a:xfrm>
            <a:off x="1057922" y="3346881"/>
            <a:ext cx="10065797" cy="1185039"/>
          </a:xfrm>
        </p:spPr>
        <p:txBody>
          <a:bodyPr/>
          <a:lstStyle/>
          <a:p>
            <a:pPr marL="0" indent="0" algn="r">
              <a:buNone/>
            </a:pPr>
            <a:endParaRPr lang="en-GB" dirty="0"/>
          </a:p>
          <a:p>
            <a:pPr marL="0" indent="0" algn="ctr">
              <a:buNone/>
            </a:pPr>
            <a:r>
              <a:rPr lang="en-GB" sz="3200" dirty="0"/>
              <a:t>VANESSA CARBAJAL</a:t>
            </a:r>
            <a:endParaRPr lang="fr-FR" sz="3200" dirty="0"/>
          </a:p>
        </p:txBody>
      </p:sp>
    </p:spTree>
    <p:extLst>
      <p:ext uri="{BB962C8B-B14F-4D97-AF65-F5344CB8AC3E}">
        <p14:creationId xmlns:p14="http://schemas.microsoft.com/office/powerpoint/2010/main" val="3912795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5" name="Picture 4"/>
          <p:cNvPicPr>
            <a:picLocks noChangeAspect="1"/>
          </p:cNvPicPr>
          <p:nvPr/>
        </p:nvPicPr>
        <p:blipFill rotWithShape="1">
          <a:blip r:embed="rId3"/>
          <a:srcRect l="6665" t="5866" r="7524"/>
          <a:stretch/>
        </p:blipFill>
        <p:spPr>
          <a:xfrm>
            <a:off x="3997969" y="3080318"/>
            <a:ext cx="4244455" cy="3413187"/>
          </a:xfrm>
          <a:prstGeom prst="rect">
            <a:avLst/>
          </a:prstGeom>
        </p:spPr>
      </p:pic>
      <p:sp>
        <p:nvSpPr>
          <p:cNvPr id="6" name="TextBox 5"/>
          <p:cNvSpPr txBox="1"/>
          <p:nvPr/>
        </p:nvSpPr>
        <p:spPr>
          <a:xfrm>
            <a:off x="464024" y="3548418"/>
            <a:ext cx="21017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p:cNvSpPr txBox="1"/>
          <p:nvPr/>
        </p:nvSpPr>
        <p:spPr>
          <a:xfrm>
            <a:off x="274031" y="3590156"/>
            <a:ext cx="3437471" cy="1498283"/>
          </a:xfrm>
          <a:prstGeom prst="roundRect">
            <a:avLst/>
          </a:prstGeom>
          <a:noFill/>
          <a:ln>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Multimedia Integration: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Rich multimedia SCORM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Video / Audio only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Simulations / Games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eBooks</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TextBox 15"/>
          <p:cNvSpPr txBox="1"/>
          <p:nvPr/>
        </p:nvSpPr>
        <p:spPr>
          <a:xfrm>
            <a:off x="1992767" y="1262357"/>
            <a:ext cx="3437471" cy="1259919"/>
          </a:xfrm>
          <a:prstGeom prst="roundRect">
            <a:avLst/>
          </a:prstGeom>
          <a:noFill/>
          <a:ln>
            <a:solidFill>
              <a:schemeClr val="accent1"/>
            </a:solidFill>
          </a:ln>
        </p:spPr>
        <p:txBody>
          <a:bodyPr wrap="square" rtlCol="0">
            <a:spAutoFit/>
          </a:bodyPr>
          <a:lstStyle>
            <a:defPPr>
              <a:defRPr lang="en-US"/>
            </a:defPPr>
            <a:lvl1pP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Interoperability: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PC only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Smartphone / tablet specific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Total Compatibility</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TextBox 16"/>
          <p:cNvSpPr txBox="1"/>
          <p:nvPr/>
        </p:nvSpPr>
        <p:spPr>
          <a:xfrm>
            <a:off x="5956336" y="1271595"/>
            <a:ext cx="3362979" cy="1225868"/>
          </a:xfrm>
          <a:prstGeom prst="roundRect">
            <a:avLst/>
          </a:prstGeom>
          <a:noFill/>
          <a:ln>
            <a:solidFill>
              <a:schemeClr val="accent1"/>
            </a:solidFill>
          </a:ln>
        </p:spPr>
        <p:txBody>
          <a:bodyPr wrap="square" rtlCol="0">
            <a:spAutoFit/>
          </a:bodyPr>
          <a:lstStyle>
            <a:defPPr>
              <a:defRPr lang="en-US"/>
            </a:defPPr>
            <a:lvl1pP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Delivery method: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Blended 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Micro-learning</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8" name="TextBox 17"/>
          <p:cNvSpPr txBox="1"/>
          <p:nvPr/>
        </p:nvSpPr>
        <p:spPr>
          <a:xfrm>
            <a:off x="8528890" y="3080318"/>
            <a:ext cx="3233269" cy="1498283"/>
          </a:xfrm>
          <a:prstGeom prst="roundRect">
            <a:avLst/>
          </a:prstGeom>
          <a:noFill/>
          <a:ln>
            <a:solidFill>
              <a:schemeClr val="accent1"/>
            </a:solidFill>
          </a:ln>
        </p:spPr>
        <p:txBody>
          <a:bodyPr wrap="square" rtlCol="0">
            <a:spAutoFit/>
          </a:bodyPr>
          <a:lstStyle>
            <a:defPPr>
              <a:defRPr lang="en-US"/>
            </a:defPPr>
            <a:lvl1pPr>
              <a:defRPr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mn-ea"/>
                <a:cs typeface="+mn-cs"/>
              </a:rPr>
              <a:t>Pedagogical strategy: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Expository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Role-play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Simulation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a:ea typeface="+mn-ea"/>
                <a:cs typeface="+mn-cs"/>
              </a:rPr>
              <a:t>Exploration</a:t>
            </a:r>
            <a:endParaRPr kumimoji="0" lang="pt-PT" sz="1600" b="0" i="0" u="none" strike="noStrike" kern="1200" cap="none" spc="0" normalizeH="0" baseline="0" noProof="0" dirty="0">
              <a:ln>
                <a:noFill/>
              </a:ln>
              <a:solidFill>
                <a:prstClr val="black"/>
              </a:solidFill>
              <a:effectLst/>
              <a:uLnTx/>
              <a:uFillTx/>
              <a:latin typeface="Verdana"/>
              <a:ea typeface="+mn-ea"/>
              <a:cs typeface="+mn-cs"/>
            </a:endParaRPr>
          </a:p>
        </p:txBody>
      </p:sp>
      <p:sp>
        <p:nvSpPr>
          <p:cNvPr id="19" name="TextBox 18"/>
          <p:cNvSpPr txBox="1"/>
          <p:nvPr/>
        </p:nvSpPr>
        <p:spPr>
          <a:xfrm>
            <a:off x="0" y="43872"/>
            <a:ext cx="5067413" cy="461665"/>
          </a:xfrm>
          <a:prstGeom prst="rect">
            <a:avLst/>
          </a:prstGeom>
          <a:noFill/>
        </p:spPr>
        <p:txBody>
          <a:bodyPr wrap="none" rtlCol="0">
            <a:spAutoFit/>
          </a:bodyPr>
          <a:lstStyle>
            <a:defPPr>
              <a:defRPr lang="en-US"/>
            </a:defPPr>
            <a:lvl1pPr>
              <a:defRPr sz="2400" b="1">
                <a:solidFill>
                  <a:srgbClr val="E46C0A"/>
                </a:solidFill>
                <a:effectLst>
                  <a:outerShdw blurRad="38100" dist="38100" dir="2700000" algn="tl">
                    <a:srgbClr val="000000">
                      <a:alpha val="43137"/>
                    </a:srgbClr>
                  </a:outerShdw>
                </a:effectLst>
                <a:latin typeface="Verdan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a:ea typeface="+mn-ea"/>
                <a:cs typeface="+mn-cs"/>
              </a:rPr>
              <a:t>Creating e-Learning courses</a:t>
            </a:r>
            <a:endParaRPr kumimoji="0" lang="pt-PT" sz="2400" b="1" i="0" u="none" strike="noStrike" kern="1200" cap="none" spc="0" normalizeH="0" baseline="0" noProof="0" dirty="0">
              <a:ln>
                <a:noFill/>
              </a:ln>
              <a:solidFill>
                <a:prstClr val="black"/>
              </a:solidFill>
              <a:effectLst/>
              <a:uLnTx/>
              <a:uFillTx/>
              <a:latin typeface="Verdana"/>
              <a:ea typeface="+mn-ea"/>
              <a:cs typeface="+mn-cs"/>
            </a:endParaRPr>
          </a:p>
        </p:txBody>
      </p:sp>
      <p:sp>
        <p:nvSpPr>
          <p:cNvPr id="21" name="Retângulo 20">
            <a:extLst>
              <a:ext uri="{FF2B5EF4-FFF2-40B4-BE49-F238E27FC236}">
                <a16:creationId xmlns:a16="http://schemas.microsoft.com/office/drawing/2014/main" id="{84FCF3C2-219E-46C1-A8EB-39EAEF4F35C3}"/>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23" name="Imagem 22">
            <a:extLst>
              <a:ext uri="{FF2B5EF4-FFF2-40B4-BE49-F238E27FC236}">
                <a16:creationId xmlns:a16="http://schemas.microsoft.com/office/drawing/2014/main" id="{4216BDE3-A0F0-4134-B5D1-574F25A3CB9B}"/>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8879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493506"/>
            <a:ext cx="12192001" cy="364494"/>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5" name="Group 14"/>
          <p:cNvGrpSpPr/>
          <p:nvPr/>
        </p:nvGrpSpPr>
        <p:grpSpPr>
          <a:xfrm>
            <a:off x="11519694" y="-120296"/>
            <a:ext cx="1067170" cy="540564"/>
            <a:chOff x="11519694" y="-120296"/>
            <a:chExt cx="1067170" cy="540564"/>
          </a:xfrm>
        </p:grpSpPr>
        <p:sp>
          <p:nvSpPr>
            <p:cNvPr id="2" name="Flowchart: Stored Data 1"/>
            <p:cNvSpPr/>
            <p:nvPr/>
          </p:nvSpPr>
          <p:spPr>
            <a:xfrm rot="19010270">
              <a:off x="11519694" y="-120296"/>
              <a:ext cx="1067170" cy="431802"/>
            </a:xfrm>
            <a:prstGeom prst="flowChartOnlineStorage">
              <a:avLst/>
            </a:prstGeom>
            <a:solidFill>
              <a:schemeClr val="tx1">
                <a:lumMod val="50000"/>
                <a:lumOff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3" name="TextBox 2"/>
            <p:cNvSpPr txBox="1"/>
            <p:nvPr/>
          </p:nvSpPr>
          <p:spPr>
            <a:xfrm>
              <a:off x="11647229" y="112491"/>
              <a:ext cx="4209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579DA54-78A2-44D3-84F9-6343F6896AE5}" type="slidenum">
                <a:rPr kumimoji="0" lang="id-ID" sz="1400" b="0" i="0" u="none" strike="noStrike" kern="1200" cap="none" spc="0" normalizeH="0" baseline="0" noProof="0" smtClean="0">
                  <a:ln>
                    <a:noFill/>
                  </a:ln>
                  <a:solidFill>
                    <a:prstClr val="white">
                      <a:lumMod val="95000"/>
                    </a:prstClr>
                  </a:solidFill>
                  <a:effectLst/>
                  <a:uLnTx/>
                  <a:uFillTx/>
                  <a:latin typeface="Verdana"/>
                  <a:ea typeface="+mn-ea"/>
                  <a:cs typeface="Verdana"/>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id-ID" sz="1400" b="0" i="0" u="none" strike="noStrike" kern="1200" cap="none" spc="0" normalizeH="0" baseline="0" noProof="0" dirty="0">
                <a:ln>
                  <a:noFill/>
                </a:ln>
                <a:solidFill>
                  <a:prstClr val="white">
                    <a:lumMod val="95000"/>
                  </a:prstClr>
                </a:solidFill>
                <a:effectLst/>
                <a:uLnTx/>
                <a:uFillTx/>
                <a:latin typeface="Verdana"/>
                <a:ea typeface="+mn-ea"/>
                <a:cs typeface="Verdana"/>
              </a:endParaRPr>
            </a:p>
          </p:txBody>
        </p:sp>
      </p:grpSp>
      <p:pic>
        <p:nvPicPr>
          <p:cNvPr id="6" name="Imagem 5">
            <a:extLst>
              <a:ext uri="{FF2B5EF4-FFF2-40B4-BE49-F238E27FC236}">
                <a16:creationId xmlns:a16="http://schemas.microsoft.com/office/drawing/2014/main" id="{5F8C979F-25FC-442D-9FC4-E013D4E13F92}"/>
              </a:ext>
            </a:extLst>
          </p:cNvPr>
          <p:cNvPicPr>
            <a:picLocks noChangeAspect="1"/>
          </p:cNvPicPr>
          <p:nvPr/>
        </p:nvPicPr>
        <p:blipFill>
          <a:blip r:embed="rId3"/>
          <a:stretch>
            <a:fillRect/>
          </a:stretch>
        </p:blipFill>
        <p:spPr>
          <a:xfrm>
            <a:off x="77232" y="-41175"/>
            <a:ext cx="8598776" cy="6731112"/>
          </a:xfrm>
          <a:prstGeom prst="rect">
            <a:avLst/>
          </a:prstGeom>
        </p:spPr>
      </p:pic>
      <p:sp>
        <p:nvSpPr>
          <p:cNvPr id="8" name="Retângulo 7">
            <a:extLst>
              <a:ext uri="{FF2B5EF4-FFF2-40B4-BE49-F238E27FC236}">
                <a16:creationId xmlns:a16="http://schemas.microsoft.com/office/drawing/2014/main" id="{12A0AED4-E53E-4589-B090-473164B3641A}"/>
              </a:ext>
            </a:extLst>
          </p:cNvPr>
          <p:cNvSpPr/>
          <p:nvPr/>
        </p:nvSpPr>
        <p:spPr>
          <a:xfrm>
            <a:off x="9445840" y="1322860"/>
            <a:ext cx="2734227" cy="5170646"/>
          </a:xfrm>
          <a:prstGeom prst="rect">
            <a:avLst/>
          </a:prstGeom>
        </p:spPr>
        <p:txBody>
          <a:bodyPr wrap="square">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Moving away from a ‘one size fits all’ mindset for eLearning, the more organizations use and get comfortable’ with eLearning, the more they are able to broaden their use of the medium, incorporating next generation formats to full effect. </a:t>
            </a:r>
          </a:p>
        </p:txBody>
      </p:sp>
      <p:sp>
        <p:nvSpPr>
          <p:cNvPr id="16" name="Retângulo 15">
            <a:extLst>
              <a:ext uri="{FF2B5EF4-FFF2-40B4-BE49-F238E27FC236}">
                <a16:creationId xmlns:a16="http://schemas.microsoft.com/office/drawing/2014/main" id="{526E3190-0C02-4A54-B89C-348ADDE07996}"/>
              </a:ext>
            </a:extLst>
          </p:cNvPr>
          <p:cNvSpPr/>
          <p:nvPr/>
        </p:nvSpPr>
        <p:spPr>
          <a:xfrm>
            <a:off x="0" y="6535505"/>
            <a:ext cx="6096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e-</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Learning</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a:t>
            </a:r>
            <a:r>
              <a:rPr kumimoji="0" lang="pt-PT" sz="1200" b="0" i="0" u="none" strike="noStrike" kern="1200" cap="none" spc="0" normalizeH="0" baseline="0" noProof="0" dirty="0" err="1">
                <a:ln>
                  <a:noFill/>
                </a:ln>
                <a:solidFill>
                  <a:prstClr val="white"/>
                </a:solidFill>
                <a:effectLst/>
                <a:uLnTx/>
                <a:uFillTx/>
                <a:latin typeface="Articulate Extrabold" panose="02000503050000020004" pitchFamily="2" charset="0"/>
                <a:ea typeface="+mn-ea"/>
                <a:cs typeface="+mn-cs"/>
              </a:rPr>
              <a:t>Trends</a:t>
            </a:r>
            <a:r>
              <a:rPr kumimoji="0" lang="pt-PT" sz="1200" b="0" i="0" u="none" strike="noStrike" kern="1200" cap="none" spc="0" normalizeH="0" baseline="0" noProof="0" dirty="0">
                <a:ln>
                  <a:noFill/>
                </a:ln>
                <a:solidFill>
                  <a:prstClr val="white"/>
                </a:solidFill>
                <a:effectLst/>
                <a:uLnTx/>
                <a:uFillTx/>
                <a:latin typeface="Articulate Extrabold" panose="02000503050000020004" pitchFamily="2" charset="0"/>
                <a:ea typeface="+mn-ea"/>
                <a:cs typeface="+mn-cs"/>
              </a:rPr>
              <a:t> - CCBE Training Conference</a:t>
            </a:r>
          </a:p>
        </p:txBody>
      </p:sp>
      <p:pic>
        <p:nvPicPr>
          <p:cNvPr id="17" name="Imagem 16">
            <a:extLst>
              <a:ext uri="{FF2B5EF4-FFF2-40B4-BE49-F238E27FC236}">
                <a16:creationId xmlns:a16="http://schemas.microsoft.com/office/drawing/2014/main" id="{8AC8BCA5-0FE0-43F5-B737-AED2D03502CD}"/>
              </a:ext>
            </a:extLst>
          </p:cNvPr>
          <p:cNvPicPr>
            <a:picLocks noChangeAspect="1"/>
          </p:cNvPicPr>
          <p:nvPr/>
        </p:nvPicPr>
        <p:blipFill>
          <a:blip r:embed="rId4"/>
          <a:stretch>
            <a:fillRect/>
          </a:stretch>
        </p:blipFill>
        <p:spPr>
          <a:xfrm>
            <a:off x="10309934" y="26052"/>
            <a:ext cx="1278384" cy="495475"/>
          </a:xfrm>
          <a:prstGeom prst="rect">
            <a:avLst/>
          </a:prstGeom>
        </p:spPr>
      </p:pic>
    </p:spTree>
    <p:extLst>
      <p:ext uri="{BB962C8B-B14F-4D97-AF65-F5344CB8AC3E}">
        <p14:creationId xmlns:p14="http://schemas.microsoft.com/office/powerpoint/2010/main" val="88124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EA05431-DFD4-4E44-86DD-C5D93E1D2C85}" vid="{76AFBF01-47B2-46D4-BB10-924D119E1BD4}"/>
    </a:ext>
  </a:extLst>
</a:theme>
</file>

<file path=ppt/theme/theme10.xml><?xml version="1.0" encoding="utf-8"?>
<a:theme xmlns:a="http://schemas.openxmlformats.org/drawingml/2006/main" name="Inhalt auf Weiß ohne Tite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7EFF4486-1BA5-4330-902A-54AFC1527520}" vid="{6B8DAC90-2D45-4C66-834A-15296E1A51F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hite">
  <a:themeElements>
    <a:clrScheme name="White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8C6CD0"/>
        </a:dk1>
        <a:lt1>
          <a:srgbClr val="FFFFFF"/>
        </a:lt1>
        <a:dk2>
          <a:srgbClr val="7D9AAA"/>
        </a:dk2>
        <a:lt2>
          <a:srgbClr val="000000"/>
        </a:lt2>
        <a:accent1>
          <a:srgbClr val="4B92DB"/>
        </a:accent1>
        <a:accent2>
          <a:srgbClr val="F7403A"/>
        </a:accent2>
        <a:accent3>
          <a:srgbClr val="BFCAD2"/>
        </a:accent3>
        <a:accent4>
          <a:srgbClr val="DADADA"/>
        </a:accent4>
        <a:accent5>
          <a:srgbClr val="B1C7EA"/>
        </a:accent5>
        <a:accent6>
          <a:srgbClr val="E03934"/>
        </a:accent6>
        <a:hlink>
          <a:srgbClr val="009999"/>
        </a:hlink>
        <a:folHlink>
          <a:srgbClr val="99CC00"/>
        </a:folHlink>
      </a:clrScheme>
      <a:clrMap bg1="dk2" tx1="lt1" bg2="dk1" tx2="lt2" accent1="accent1" accent2="accent2" accent3="accent3" accent4="accent4" accent5="accent5" accent6="accent6" hlink="hlink" folHlink="folHlink"/>
    </a:extraClrScheme>
    <a:extraClrScheme>
      <a:clrScheme name="White 2">
        <a:dk1>
          <a:srgbClr val="7D9AAA"/>
        </a:dk1>
        <a:lt1>
          <a:srgbClr val="FFFFFF"/>
        </a:lt1>
        <a:dk2>
          <a:srgbClr val="6A1A41"/>
        </a:dk2>
        <a:lt2>
          <a:srgbClr val="8C6CD0"/>
        </a:lt2>
        <a:accent1>
          <a:srgbClr val="F7403A"/>
        </a:accent1>
        <a:accent2>
          <a:srgbClr val="34B233"/>
        </a:accent2>
        <a:accent3>
          <a:srgbClr val="FFFFFF"/>
        </a:accent3>
        <a:accent4>
          <a:srgbClr val="6A8391"/>
        </a:accent4>
        <a:accent5>
          <a:srgbClr val="FAAFAE"/>
        </a:accent5>
        <a:accent6>
          <a:srgbClr val="2EA12D"/>
        </a:accent6>
        <a:hlink>
          <a:srgbClr val="D10074"/>
        </a:hlink>
        <a:folHlink>
          <a:srgbClr val="E4D7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B7551E8B-0F51-0F4C-BAB7-1F667521B685}" vid="{417247DB-79AD-B140-A8B7-347BB91FC37C}"/>
    </a:ext>
  </a:extLst>
</a:theme>
</file>

<file path=ppt/theme/theme8.xml><?xml version="1.0" encoding="utf-8"?>
<a:theme xmlns:a="http://schemas.openxmlformats.org/drawingml/2006/main" name="5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ückblick">
  <a:themeElements>
    <a:clrScheme name="ERA Farben">
      <a:dk1>
        <a:srgbClr val="000000"/>
      </a:dk1>
      <a:lt1>
        <a:sysClr val="window" lastClr="FFFFFF"/>
      </a:lt1>
      <a:dk2>
        <a:srgbClr val="8B827B"/>
      </a:dk2>
      <a:lt2>
        <a:srgbClr val="D2D1D0"/>
      </a:lt2>
      <a:accent1>
        <a:srgbClr val="133C8B"/>
      </a:accent1>
      <a:accent2>
        <a:srgbClr val="8B827B"/>
      </a:accent2>
      <a:accent3>
        <a:srgbClr val="AE7F50"/>
      </a:accent3>
      <a:accent4>
        <a:srgbClr val="DECBB8"/>
      </a:accent4>
      <a:accent5>
        <a:srgbClr val="D2D1D0"/>
      </a:accent5>
      <a:accent6>
        <a:srgbClr val="FFFFFF"/>
      </a:accent6>
      <a:hlink>
        <a:srgbClr val="133C8B"/>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äsentation1" id="{7EFF4486-1BA5-4330-902A-54AFC1527520}" vid="{79E135B0-2516-4B0F-8B9A-F03D6A3E91BC}"/>
    </a:ext>
  </a:extLst>
</a:theme>
</file>

<file path=docProps/app.xml><?xml version="1.0" encoding="utf-8"?>
<Properties xmlns="http://schemas.openxmlformats.org/officeDocument/2006/extended-properties" xmlns:vt="http://schemas.openxmlformats.org/officeDocument/2006/docPropsVTypes">
  <Template/>
  <TotalTime>275</TotalTime>
  <Words>1934</Words>
  <Application>Microsoft Office PowerPoint</Application>
  <PresentationFormat>Grand écran</PresentationFormat>
  <Paragraphs>433</Paragraphs>
  <Slides>70</Slides>
  <Notes>16</Notes>
  <HiddenSlides>0</HiddenSlides>
  <MMClips>0</MMClips>
  <ScaleCrop>false</ScaleCrop>
  <HeadingPairs>
    <vt:vector size="6" baseType="variant">
      <vt:variant>
        <vt:lpstr>Polices utilisées</vt:lpstr>
      </vt:variant>
      <vt:variant>
        <vt:i4>19</vt:i4>
      </vt:variant>
      <vt:variant>
        <vt:lpstr>Thème</vt:lpstr>
      </vt:variant>
      <vt:variant>
        <vt:i4>10</vt:i4>
      </vt:variant>
      <vt:variant>
        <vt:lpstr>Titres des diapositives</vt:lpstr>
      </vt:variant>
      <vt:variant>
        <vt:i4>70</vt:i4>
      </vt:variant>
    </vt:vector>
  </HeadingPairs>
  <TitlesOfParts>
    <vt:vector size="99" baseType="lpstr">
      <vt:lpstr>MS PGothic</vt:lpstr>
      <vt:lpstr>MS PGothic</vt:lpstr>
      <vt:lpstr>Arial</vt:lpstr>
      <vt:lpstr>Articulate Extrabold</vt:lpstr>
      <vt:lpstr>AvenirNextLTW01</vt:lpstr>
      <vt:lpstr>Calibri</vt:lpstr>
      <vt:lpstr>Calibri Light</vt:lpstr>
      <vt:lpstr>Courier New</vt:lpstr>
      <vt:lpstr>DejaVu Sans</vt:lpstr>
      <vt:lpstr>Fira Sans</vt:lpstr>
      <vt:lpstr>Helvetica</vt:lpstr>
      <vt:lpstr>Helvetica Neue</vt:lpstr>
      <vt:lpstr>Kristen ITC</vt:lpstr>
      <vt:lpstr>Symbol</vt:lpstr>
      <vt:lpstr>Times New Roman</vt:lpstr>
      <vt:lpstr>Trebuchet MS</vt:lpstr>
      <vt:lpstr>Verdana</vt:lpstr>
      <vt:lpstr>Wingdings</vt:lpstr>
      <vt:lpstr>Wingdings 2</vt:lpstr>
      <vt:lpstr>Thème Office</vt:lpstr>
      <vt:lpstr>Office Theme</vt:lpstr>
      <vt:lpstr>1_Office Theme</vt:lpstr>
      <vt:lpstr>2_Office Theme</vt:lpstr>
      <vt:lpstr>3_Office Theme</vt:lpstr>
      <vt:lpstr>4_Office Theme</vt:lpstr>
      <vt:lpstr>White</vt:lpstr>
      <vt:lpstr>5_Office Theme</vt:lpstr>
      <vt:lpstr>Rückblick</vt:lpstr>
      <vt:lpstr>Inhalt auf Weiß ohne Titel</vt:lpstr>
      <vt:lpstr>CCBE CONFERENCE:  TRAINING OF LAWYERS, CHALLENGES AND OPPORTUNITIES  WORKSHOP 2 CHOOSING THE TOOLS FOR TRAINING  WIFI L42 Pass: allfornet</vt:lpstr>
      <vt:lpstr>WORKSHOP 2</vt:lpstr>
      <vt:lpstr>Choosing the appropriate, innovative  tool for training</vt:lpstr>
      <vt:lpstr>Choosing the appropriate, innovative  tool for training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Choosing the appropriate, innovative  tool for training</vt:lpstr>
      <vt:lpstr>Choosing the appropriate, innovative  tool for training</vt:lpstr>
      <vt:lpstr>Présentation PowerPoint</vt:lpstr>
      <vt:lpstr>Présentation PowerPoint</vt:lpstr>
      <vt:lpstr>Face-to-face training</vt:lpstr>
      <vt:lpstr>Online training</vt:lpstr>
      <vt:lpstr>Training materials</vt:lpstr>
      <vt:lpstr>Présentation PowerPoint</vt:lpstr>
      <vt:lpstr>Choosing the appropriate, innovative  tool for training</vt:lpstr>
      <vt:lpstr>Choosing the appropriate, innovative  tool for training</vt:lpstr>
      <vt:lpstr>Council of Bars and Law Societies of  Europe: Training of Lawyers,  Challenges and Opportunities </vt:lpstr>
      <vt:lpstr>Introduction </vt:lpstr>
      <vt:lpstr>Présentation PowerPoint</vt:lpstr>
      <vt:lpstr>Présentation PowerPoint</vt:lpstr>
      <vt:lpstr>Présentation PowerPoint</vt:lpstr>
      <vt:lpstr>Présentation PowerPoint</vt:lpstr>
      <vt:lpstr>Formal Learning Outcomes of Criminal Law, including: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Law of murder</vt:lpstr>
      <vt:lpstr>Drag and Drop &amp; Cognition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Choosing the appropriate, innovative  tool for training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Choosing the appropriate, innovative  tool for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Beatrice Brandmayr</dc:creator>
  <cp:lastModifiedBy>Sophie Testaert</cp:lastModifiedBy>
  <cp:revision>39</cp:revision>
  <dcterms:created xsi:type="dcterms:W3CDTF">2017-11-21T13:58:41Z</dcterms:created>
  <dcterms:modified xsi:type="dcterms:W3CDTF">2018-03-13T07:18:13Z</dcterms:modified>
</cp:coreProperties>
</file>