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74" r:id="rId4"/>
    <p:sldId id="308" r:id="rId5"/>
    <p:sldId id="309" r:id="rId6"/>
    <p:sldId id="275" r:id="rId7"/>
    <p:sldId id="259" r:id="rId8"/>
    <p:sldId id="278" r:id="rId9"/>
    <p:sldId id="293" r:id="rId10"/>
    <p:sldId id="296" r:id="rId11"/>
    <p:sldId id="295" r:id="rId12"/>
    <p:sldId id="294" r:id="rId13"/>
    <p:sldId id="297" r:id="rId14"/>
    <p:sldId id="279" r:id="rId15"/>
    <p:sldId id="288" r:id="rId16"/>
    <p:sldId id="289" r:id="rId17"/>
    <p:sldId id="290" r:id="rId18"/>
    <p:sldId id="298" r:id="rId19"/>
    <p:sldId id="299" r:id="rId20"/>
    <p:sldId id="300" r:id="rId21"/>
    <p:sldId id="301" r:id="rId22"/>
    <p:sldId id="303" r:id="rId23"/>
    <p:sldId id="304" r:id="rId24"/>
    <p:sldId id="305" r:id="rId25"/>
    <p:sldId id="306" r:id="rId26"/>
    <p:sldId id="307" r:id="rId27"/>
    <p:sldId id="291" r:id="rId28"/>
    <p:sldId id="29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 Clerc" initials="CC" lastIdx="2" clrIdx="0">
    <p:extLst>
      <p:ext uri="{19B8F6BF-5375-455C-9EA6-DF929625EA0E}">
        <p15:presenceInfo xmlns:p15="http://schemas.microsoft.com/office/powerpoint/2012/main" userId="8c5836d5805ee5a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668C54-D8EB-4B40-B151-D34DA9CD0B99}" v="11901" dt="2019-11-27T11:23:09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6" autoAdjust="0"/>
    <p:restoredTop sz="94660"/>
  </p:normalViewPr>
  <p:slideViewPr>
    <p:cSldViewPr snapToGrid="0">
      <p:cViewPr varScale="1">
        <p:scale>
          <a:sx n="52" d="100"/>
          <a:sy n="52" d="100"/>
        </p:scale>
        <p:origin x="8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 Clerc" userId="8c5836d5805ee5a5" providerId="LiveId" clId="{83668C54-D8EB-4B40-B151-D34DA9CD0B99}"/>
    <pc:docChg chg="undo redo custSel mod addSld delSld modSld addSection delSection">
      <pc:chgData name="Christophe Clerc" userId="8c5836d5805ee5a5" providerId="LiveId" clId="{83668C54-D8EB-4B40-B151-D34DA9CD0B99}" dt="2019-11-27T11:32:42.185" v="15266" actId="2696"/>
      <pc:docMkLst>
        <pc:docMk/>
      </pc:docMkLst>
      <pc:sldChg chg="modSp">
        <pc:chgData name="Christophe Clerc" userId="8c5836d5805ee5a5" providerId="LiveId" clId="{83668C54-D8EB-4B40-B151-D34DA9CD0B99}" dt="2019-11-26T22:40:40.124" v="5816" actId="20577"/>
        <pc:sldMkLst>
          <pc:docMk/>
          <pc:sldMk cId="1021341645" sldId="256"/>
        </pc:sldMkLst>
        <pc:spChg chg="mod">
          <ac:chgData name="Christophe Clerc" userId="8c5836d5805ee5a5" providerId="LiveId" clId="{83668C54-D8EB-4B40-B151-D34DA9CD0B99}" dt="2019-11-23T20:53:52.135" v="233" actId="1076"/>
          <ac:spMkLst>
            <pc:docMk/>
            <pc:sldMk cId="1021341645" sldId="256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6T22:40:40.124" v="5816" actId="20577"/>
          <ac:spMkLst>
            <pc:docMk/>
            <pc:sldMk cId="1021341645" sldId="256"/>
            <ac:spMk id="3" creationId="{A02E9CE8-CBF7-4563-9890-EC6258F7A3A5}"/>
          </ac:spMkLst>
        </pc:spChg>
      </pc:sldChg>
      <pc:sldChg chg="modSp add del">
        <pc:chgData name="Christophe Clerc" userId="8c5836d5805ee5a5" providerId="LiveId" clId="{83668C54-D8EB-4B40-B151-D34DA9CD0B99}" dt="2019-11-27T11:32:42.185" v="15266" actId="2696"/>
        <pc:sldMkLst>
          <pc:docMk/>
          <pc:sldMk cId="4011095601" sldId="257"/>
        </pc:sldMkLst>
        <pc:spChg chg="mod">
          <ac:chgData name="Christophe Clerc" userId="8c5836d5805ee5a5" providerId="LiveId" clId="{83668C54-D8EB-4B40-B151-D34DA9CD0B99}" dt="2019-11-23T20:46:35.397" v="159" actId="5793"/>
          <ac:spMkLst>
            <pc:docMk/>
            <pc:sldMk cId="4011095601" sldId="257"/>
            <ac:spMk id="2" creationId="{15875CF6-F848-41B2-844B-FD8D0552358C}"/>
          </ac:spMkLst>
        </pc:spChg>
        <pc:spChg chg="mod">
          <ac:chgData name="Christophe Clerc" userId="8c5836d5805ee5a5" providerId="LiveId" clId="{83668C54-D8EB-4B40-B151-D34DA9CD0B99}" dt="2019-11-23T20:46:44.493" v="173" actId="5793"/>
          <ac:spMkLst>
            <pc:docMk/>
            <pc:sldMk cId="4011095601" sldId="257"/>
            <ac:spMk id="3" creationId="{5A8E5D6F-9606-419C-A755-6D6570741449}"/>
          </ac:spMkLst>
        </pc:spChg>
      </pc:sldChg>
      <pc:sldChg chg="modSp add">
        <pc:chgData name="Christophe Clerc" userId="8c5836d5805ee5a5" providerId="LiveId" clId="{83668C54-D8EB-4B40-B151-D34DA9CD0B99}" dt="2019-11-27T07:45:32.451" v="10088" actId="20577"/>
        <pc:sldMkLst>
          <pc:docMk/>
          <pc:sldMk cId="178160650" sldId="258"/>
        </pc:sldMkLst>
        <pc:spChg chg="mod">
          <ac:chgData name="Christophe Clerc" userId="8c5836d5805ee5a5" providerId="LiveId" clId="{83668C54-D8EB-4B40-B151-D34DA9CD0B99}" dt="2019-11-23T20:56:32.803" v="244" actId="20577"/>
          <ac:spMkLst>
            <pc:docMk/>
            <pc:sldMk cId="178160650" sldId="258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3T21:29:42.433" v="1104" actId="15"/>
          <ac:spMkLst>
            <pc:docMk/>
            <pc:sldMk cId="178160650" sldId="258"/>
            <ac:spMk id="3" creationId="{A02E9CE8-CBF7-4563-9890-EC6258F7A3A5}"/>
          </ac:spMkLst>
        </pc:spChg>
        <pc:spChg chg="mod">
          <ac:chgData name="Christophe Clerc" userId="8c5836d5805ee5a5" providerId="LiveId" clId="{83668C54-D8EB-4B40-B151-D34DA9CD0B99}" dt="2019-11-27T07:45:32.451" v="10088" actId="20577"/>
          <ac:spMkLst>
            <pc:docMk/>
            <pc:sldMk cId="178160650" sldId="258"/>
            <ac:spMk id="4" creationId="{2B2ADE3D-6132-4492-BE9B-FFC8AF41CF44}"/>
          </ac:spMkLst>
        </pc:spChg>
      </pc:sldChg>
      <pc:sldChg chg="addSp delSp modSp add mod setBg setClrOvrMap">
        <pc:chgData name="Christophe Clerc" userId="8c5836d5805ee5a5" providerId="LiveId" clId="{83668C54-D8EB-4B40-B151-D34DA9CD0B99}" dt="2019-11-26T18:50:26.898" v="1931" actId="14100"/>
        <pc:sldMkLst>
          <pc:docMk/>
          <pc:sldMk cId="2852023111" sldId="259"/>
        </pc:sldMkLst>
        <pc:spChg chg="mod">
          <ac:chgData name="Christophe Clerc" userId="8c5836d5805ee5a5" providerId="LiveId" clId="{83668C54-D8EB-4B40-B151-D34DA9CD0B99}" dt="2019-11-26T18:49:54.670" v="1927" actId="14100"/>
          <ac:spMkLst>
            <pc:docMk/>
            <pc:sldMk cId="2852023111" sldId="259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6T18:48:22.693" v="1887" actId="26606"/>
          <ac:spMkLst>
            <pc:docMk/>
            <pc:sldMk cId="2852023111" sldId="259"/>
            <ac:spMk id="3" creationId="{A02E9CE8-CBF7-4563-9890-EC6258F7A3A5}"/>
          </ac:spMkLst>
        </pc:spChg>
        <pc:spChg chg="mod">
          <ac:chgData name="Christophe Clerc" userId="8c5836d5805ee5a5" providerId="LiveId" clId="{83668C54-D8EB-4B40-B151-D34DA9CD0B99}" dt="2019-11-26T18:48:22.693" v="1887" actId="26606"/>
          <ac:spMkLst>
            <pc:docMk/>
            <pc:sldMk cId="2852023111" sldId="259"/>
            <ac:spMk id="4" creationId="{2B2ADE3D-6132-4492-BE9B-FFC8AF41CF44}"/>
          </ac:spMkLst>
        </pc:spChg>
        <pc:spChg chg="add del mod">
          <ac:chgData name="Christophe Clerc" userId="8c5836d5805ee5a5" providerId="LiveId" clId="{83668C54-D8EB-4B40-B151-D34DA9CD0B99}" dt="2019-11-26T18:45:56.239" v="1857"/>
          <ac:spMkLst>
            <pc:docMk/>
            <pc:sldMk cId="2852023111" sldId="259"/>
            <ac:spMk id="7" creationId="{C6318FA1-593F-48E5-989C-88B57FE13EEB}"/>
          </ac:spMkLst>
        </pc:spChg>
        <pc:spChg chg="add mod">
          <ac:chgData name="Christophe Clerc" userId="8c5836d5805ee5a5" providerId="LiveId" clId="{83668C54-D8EB-4B40-B151-D34DA9CD0B99}" dt="2019-11-26T18:49:55.346" v="1928" actId="1076"/>
          <ac:spMkLst>
            <pc:docMk/>
            <pc:sldMk cId="2852023111" sldId="259"/>
            <ac:spMk id="8" creationId="{A8B32664-A4F9-4777-B055-49372D5B43AD}"/>
          </ac:spMkLst>
        </pc:spChg>
        <pc:spChg chg="add">
          <ac:chgData name="Christophe Clerc" userId="8c5836d5805ee5a5" providerId="LiveId" clId="{83668C54-D8EB-4B40-B151-D34DA9CD0B99}" dt="2019-11-26T18:48:22.693" v="1887" actId="26606"/>
          <ac:spMkLst>
            <pc:docMk/>
            <pc:sldMk cId="2852023111" sldId="259"/>
            <ac:spMk id="14" creationId="{419501C6-F015-4273-AF88-E0F6C853899F}"/>
          </ac:spMkLst>
        </pc:spChg>
        <pc:spChg chg="add">
          <ac:chgData name="Christophe Clerc" userId="8c5836d5805ee5a5" providerId="LiveId" clId="{83668C54-D8EB-4B40-B151-D34DA9CD0B99}" dt="2019-11-26T18:48:22.693" v="1887" actId="26606"/>
          <ac:spMkLst>
            <pc:docMk/>
            <pc:sldMk cId="2852023111" sldId="259"/>
            <ac:spMk id="16" creationId="{CA677DB7-5829-45BD-9754-5EC484CC4253}"/>
          </ac:spMkLst>
        </pc:spChg>
        <pc:picChg chg="add del mod">
          <ac:chgData name="Christophe Clerc" userId="8c5836d5805ee5a5" providerId="LiveId" clId="{83668C54-D8EB-4B40-B151-D34DA9CD0B99}" dt="2019-11-26T18:43:42.378" v="1848" actId="478"/>
          <ac:picMkLst>
            <pc:docMk/>
            <pc:sldMk cId="2852023111" sldId="259"/>
            <ac:picMk id="5" creationId="{3F346EF4-6DEE-41C3-958E-5F71EC5AA6DE}"/>
          </ac:picMkLst>
        </pc:picChg>
        <pc:picChg chg="add del mod">
          <ac:chgData name="Christophe Clerc" userId="8c5836d5805ee5a5" providerId="LiveId" clId="{83668C54-D8EB-4B40-B151-D34DA9CD0B99}" dt="2019-11-26T18:45:07.711" v="1854" actId="478"/>
          <ac:picMkLst>
            <pc:docMk/>
            <pc:sldMk cId="2852023111" sldId="259"/>
            <ac:picMk id="6" creationId="{040F35B1-AC6B-4691-A628-07CE0EE2F76E}"/>
          </ac:picMkLst>
        </pc:picChg>
        <pc:picChg chg="add mod ord">
          <ac:chgData name="Christophe Clerc" userId="8c5836d5805ee5a5" providerId="LiveId" clId="{83668C54-D8EB-4B40-B151-D34DA9CD0B99}" dt="2019-11-26T18:50:26.898" v="1931" actId="14100"/>
          <ac:picMkLst>
            <pc:docMk/>
            <pc:sldMk cId="2852023111" sldId="259"/>
            <ac:picMk id="9" creationId="{3351428E-FEAD-4AE7-B5A6-42F70F609BDC}"/>
          </ac:picMkLst>
        </pc:picChg>
      </pc:sldChg>
      <pc:sldChg chg="add del">
        <pc:chgData name="Christophe Clerc" userId="8c5836d5805ee5a5" providerId="LiveId" clId="{83668C54-D8EB-4B40-B151-D34DA9CD0B99}" dt="2019-11-27T11:32:42.078" v="15252" actId="2696"/>
        <pc:sldMkLst>
          <pc:docMk/>
          <pc:sldMk cId="307717106" sldId="260"/>
        </pc:sldMkLst>
      </pc:sldChg>
      <pc:sldChg chg="add del">
        <pc:chgData name="Christophe Clerc" userId="8c5836d5805ee5a5" providerId="LiveId" clId="{83668C54-D8EB-4B40-B151-D34DA9CD0B99}" dt="2019-11-27T11:32:42.085" v="15253" actId="2696"/>
        <pc:sldMkLst>
          <pc:docMk/>
          <pc:sldMk cId="1460314048" sldId="261"/>
        </pc:sldMkLst>
      </pc:sldChg>
      <pc:sldChg chg="add del">
        <pc:chgData name="Christophe Clerc" userId="8c5836d5805ee5a5" providerId="LiveId" clId="{83668C54-D8EB-4B40-B151-D34DA9CD0B99}" dt="2019-11-27T11:32:42.094" v="15254" actId="2696"/>
        <pc:sldMkLst>
          <pc:docMk/>
          <pc:sldMk cId="358928257" sldId="262"/>
        </pc:sldMkLst>
      </pc:sldChg>
      <pc:sldChg chg="add del">
        <pc:chgData name="Christophe Clerc" userId="8c5836d5805ee5a5" providerId="LiveId" clId="{83668C54-D8EB-4B40-B151-D34DA9CD0B99}" dt="2019-11-27T11:32:42.102" v="15255" actId="2696"/>
        <pc:sldMkLst>
          <pc:docMk/>
          <pc:sldMk cId="757720280" sldId="263"/>
        </pc:sldMkLst>
      </pc:sldChg>
      <pc:sldChg chg="add del">
        <pc:chgData name="Christophe Clerc" userId="8c5836d5805ee5a5" providerId="LiveId" clId="{83668C54-D8EB-4B40-B151-D34DA9CD0B99}" dt="2019-11-27T11:32:42.111" v="15256" actId="2696"/>
        <pc:sldMkLst>
          <pc:docMk/>
          <pc:sldMk cId="2021112739" sldId="264"/>
        </pc:sldMkLst>
      </pc:sldChg>
      <pc:sldChg chg="add del">
        <pc:chgData name="Christophe Clerc" userId="8c5836d5805ee5a5" providerId="LiveId" clId="{83668C54-D8EB-4B40-B151-D34DA9CD0B99}" dt="2019-11-27T11:32:42.117" v="15257" actId="2696"/>
        <pc:sldMkLst>
          <pc:docMk/>
          <pc:sldMk cId="3054812205" sldId="265"/>
        </pc:sldMkLst>
      </pc:sldChg>
      <pc:sldChg chg="add del">
        <pc:chgData name="Christophe Clerc" userId="8c5836d5805ee5a5" providerId="LiveId" clId="{83668C54-D8EB-4B40-B151-D34DA9CD0B99}" dt="2019-11-27T11:32:42.125" v="15258" actId="2696"/>
        <pc:sldMkLst>
          <pc:docMk/>
          <pc:sldMk cId="1654322433" sldId="266"/>
        </pc:sldMkLst>
      </pc:sldChg>
      <pc:sldChg chg="add del">
        <pc:chgData name="Christophe Clerc" userId="8c5836d5805ee5a5" providerId="LiveId" clId="{83668C54-D8EB-4B40-B151-D34DA9CD0B99}" dt="2019-11-27T11:32:42.131" v="15259" actId="2696"/>
        <pc:sldMkLst>
          <pc:docMk/>
          <pc:sldMk cId="3810802192" sldId="267"/>
        </pc:sldMkLst>
      </pc:sldChg>
      <pc:sldChg chg="add del">
        <pc:chgData name="Christophe Clerc" userId="8c5836d5805ee5a5" providerId="LiveId" clId="{83668C54-D8EB-4B40-B151-D34DA9CD0B99}" dt="2019-11-27T11:32:42.138" v="15260" actId="2696"/>
        <pc:sldMkLst>
          <pc:docMk/>
          <pc:sldMk cId="1453027593" sldId="268"/>
        </pc:sldMkLst>
      </pc:sldChg>
      <pc:sldChg chg="add del">
        <pc:chgData name="Christophe Clerc" userId="8c5836d5805ee5a5" providerId="LiveId" clId="{83668C54-D8EB-4B40-B151-D34DA9CD0B99}" dt="2019-11-27T11:32:42.145" v="15261" actId="2696"/>
        <pc:sldMkLst>
          <pc:docMk/>
          <pc:sldMk cId="2488237369" sldId="269"/>
        </pc:sldMkLst>
      </pc:sldChg>
      <pc:sldChg chg="add del">
        <pc:chgData name="Christophe Clerc" userId="8c5836d5805ee5a5" providerId="LiveId" clId="{83668C54-D8EB-4B40-B151-D34DA9CD0B99}" dt="2019-11-27T11:32:42.152" v="15262" actId="2696"/>
        <pc:sldMkLst>
          <pc:docMk/>
          <pc:sldMk cId="395220544" sldId="270"/>
        </pc:sldMkLst>
      </pc:sldChg>
      <pc:sldChg chg="add del">
        <pc:chgData name="Christophe Clerc" userId="8c5836d5805ee5a5" providerId="LiveId" clId="{83668C54-D8EB-4B40-B151-D34DA9CD0B99}" dt="2019-11-27T11:32:42.162" v="15263" actId="2696"/>
        <pc:sldMkLst>
          <pc:docMk/>
          <pc:sldMk cId="2337778822" sldId="271"/>
        </pc:sldMkLst>
      </pc:sldChg>
      <pc:sldChg chg="add del">
        <pc:chgData name="Christophe Clerc" userId="8c5836d5805ee5a5" providerId="LiveId" clId="{83668C54-D8EB-4B40-B151-D34DA9CD0B99}" dt="2019-11-27T11:32:42.170" v="15264" actId="2696"/>
        <pc:sldMkLst>
          <pc:docMk/>
          <pc:sldMk cId="2995903849" sldId="272"/>
        </pc:sldMkLst>
      </pc:sldChg>
      <pc:sldChg chg="add del">
        <pc:chgData name="Christophe Clerc" userId="8c5836d5805ee5a5" providerId="LiveId" clId="{83668C54-D8EB-4B40-B151-D34DA9CD0B99}" dt="2019-11-27T11:32:42.178" v="15265" actId="2696"/>
        <pc:sldMkLst>
          <pc:docMk/>
          <pc:sldMk cId="3848425614" sldId="273"/>
        </pc:sldMkLst>
      </pc:sldChg>
      <pc:sldChg chg="addSp delSp modSp add modAnim addCm delCm">
        <pc:chgData name="Christophe Clerc" userId="8c5836d5805ee5a5" providerId="LiveId" clId="{83668C54-D8EB-4B40-B151-D34DA9CD0B99}" dt="2019-11-27T10:12:46.198" v="14757" actId="20577"/>
        <pc:sldMkLst>
          <pc:docMk/>
          <pc:sldMk cId="444816670" sldId="274"/>
        </pc:sldMkLst>
        <pc:spChg chg="mod">
          <ac:chgData name="Christophe Clerc" userId="8c5836d5805ee5a5" providerId="LiveId" clId="{83668C54-D8EB-4B40-B151-D34DA9CD0B99}" dt="2019-11-23T21:02:08.788" v="441" actId="20577"/>
          <ac:spMkLst>
            <pc:docMk/>
            <pc:sldMk cId="444816670" sldId="274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6T19:59:36.125" v="2097" actId="27636"/>
          <ac:spMkLst>
            <pc:docMk/>
            <pc:sldMk cId="444816670" sldId="274"/>
            <ac:spMk id="3" creationId="{A02E9CE8-CBF7-4563-9890-EC6258F7A3A5}"/>
          </ac:spMkLst>
        </pc:spChg>
        <pc:spChg chg="add del mod">
          <ac:chgData name="Christophe Clerc" userId="8c5836d5805ee5a5" providerId="LiveId" clId="{83668C54-D8EB-4B40-B151-D34DA9CD0B99}" dt="2019-11-23T21:01:58.715" v="434"/>
          <ac:spMkLst>
            <pc:docMk/>
            <pc:sldMk cId="444816670" sldId="274"/>
            <ac:spMk id="5" creationId="{4301974C-DF35-423A-ACF4-73F97C3305CB}"/>
          </ac:spMkLst>
        </pc:spChg>
        <pc:spChg chg="add del mod">
          <ac:chgData name="Christophe Clerc" userId="8c5836d5805ee5a5" providerId="LiveId" clId="{83668C54-D8EB-4B40-B151-D34DA9CD0B99}" dt="2019-11-23T21:01:58.715" v="434"/>
          <ac:spMkLst>
            <pc:docMk/>
            <pc:sldMk cId="444816670" sldId="274"/>
            <ac:spMk id="6" creationId="{4567109F-8B07-4EA6-9EC8-E21C5AAADA9F}"/>
          </ac:spMkLst>
        </pc:spChg>
        <pc:spChg chg="add del mod">
          <ac:chgData name="Christophe Clerc" userId="8c5836d5805ee5a5" providerId="LiveId" clId="{83668C54-D8EB-4B40-B151-D34DA9CD0B99}" dt="2019-11-23T21:01:58.715" v="434"/>
          <ac:spMkLst>
            <pc:docMk/>
            <pc:sldMk cId="444816670" sldId="274"/>
            <ac:spMk id="7" creationId="{B6B1A382-3FAD-4D0A-B374-9EA050477E67}"/>
          </ac:spMkLst>
        </pc:spChg>
        <pc:spChg chg="add del mod">
          <ac:chgData name="Christophe Clerc" userId="8c5836d5805ee5a5" providerId="LiveId" clId="{83668C54-D8EB-4B40-B151-D34DA9CD0B99}" dt="2019-11-23T21:36:05.017" v="1178" actId="767"/>
          <ac:spMkLst>
            <pc:docMk/>
            <pc:sldMk cId="444816670" sldId="274"/>
            <ac:spMk id="8" creationId="{56A0471B-5ED1-4D4C-992A-9D04F4833235}"/>
          </ac:spMkLst>
        </pc:spChg>
        <pc:spChg chg="add del mod">
          <ac:chgData name="Christophe Clerc" userId="8c5836d5805ee5a5" providerId="LiveId" clId="{83668C54-D8EB-4B40-B151-D34DA9CD0B99}" dt="2019-11-23T21:38:13.497" v="1204" actId="767"/>
          <ac:spMkLst>
            <pc:docMk/>
            <pc:sldMk cId="444816670" sldId="274"/>
            <ac:spMk id="9" creationId="{6153C536-B9A0-4FCD-835B-7E71CEC01866}"/>
          </ac:spMkLst>
        </pc:spChg>
        <pc:spChg chg="add del mod">
          <ac:chgData name="Christophe Clerc" userId="8c5836d5805ee5a5" providerId="LiveId" clId="{83668C54-D8EB-4B40-B151-D34DA9CD0B99}" dt="2019-11-23T21:39:01.841" v="1207" actId="767"/>
          <ac:spMkLst>
            <pc:docMk/>
            <pc:sldMk cId="444816670" sldId="274"/>
            <ac:spMk id="10" creationId="{CD018DCB-4D22-47F4-A7BF-5E321F2CC6A8}"/>
          </ac:spMkLst>
        </pc:spChg>
        <pc:spChg chg="add del mod">
          <ac:chgData name="Christophe Clerc" userId="8c5836d5805ee5a5" providerId="LiveId" clId="{83668C54-D8EB-4B40-B151-D34DA9CD0B99}" dt="2019-11-23T21:39:17.325" v="1213" actId="767"/>
          <ac:spMkLst>
            <pc:docMk/>
            <pc:sldMk cId="444816670" sldId="274"/>
            <ac:spMk id="11" creationId="{4F7F9360-5B3A-4267-985E-811CD008D12A}"/>
          </ac:spMkLst>
        </pc:spChg>
        <pc:spChg chg="add del mod">
          <ac:chgData name="Christophe Clerc" userId="8c5836d5805ee5a5" providerId="LiveId" clId="{83668C54-D8EB-4B40-B151-D34DA9CD0B99}" dt="2019-11-23T21:39:14.989" v="1212" actId="767"/>
          <ac:spMkLst>
            <pc:docMk/>
            <pc:sldMk cId="444816670" sldId="274"/>
            <ac:spMk id="12" creationId="{F06FE3C0-2F2D-47CF-A727-F633F6914B53}"/>
          </ac:spMkLst>
        </pc:spChg>
        <pc:spChg chg="add del mod">
          <ac:chgData name="Christophe Clerc" userId="8c5836d5805ee5a5" providerId="LiveId" clId="{83668C54-D8EB-4B40-B151-D34DA9CD0B99}" dt="2019-11-23T21:39:14.133" v="1211" actId="767"/>
          <ac:spMkLst>
            <pc:docMk/>
            <pc:sldMk cId="444816670" sldId="274"/>
            <ac:spMk id="13" creationId="{EC621825-E846-453F-BAD7-EECC3B412E6C}"/>
          </ac:spMkLst>
        </pc:spChg>
        <pc:spChg chg="add del mod">
          <ac:chgData name="Christophe Clerc" userId="8c5836d5805ee5a5" providerId="LiveId" clId="{83668C54-D8EB-4B40-B151-D34DA9CD0B99}" dt="2019-11-23T21:39:48.173" v="1223" actId="767"/>
          <ac:spMkLst>
            <pc:docMk/>
            <pc:sldMk cId="444816670" sldId="274"/>
            <ac:spMk id="14" creationId="{81DC6975-68DD-47CC-9B30-5567B8AA35E3}"/>
          </ac:spMkLst>
        </pc:spChg>
        <pc:spChg chg="add del mod">
          <ac:chgData name="Christophe Clerc" userId="8c5836d5805ee5a5" providerId="LiveId" clId="{83668C54-D8EB-4B40-B151-D34DA9CD0B99}" dt="2019-11-23T21:39:46.732" v="1222" actId="767"/>
          <ac:spMkLst>
            <pc:docMk/>
            <pc:sldMk cId="444816670" sldId="274"/>
            <ac:spMk id="15" creationId="{831236FB-CBE3-4B71-A75F-129CCF50A289}"/>
          </ac:spMkLst>
        </pc:spChg>
        <pc:spChg chg="add del mod">
          <ac:chgData name="Christophe Clerc" userId="8c5836d5805ee5a5" providerId="LiveId" clId="{83668C54-D8EB-4B40-B151-D34DA9CD0B99}" dt="2019-11-23T21:39:45.217" v="1221" actId="767"/>
          <ac:spMkLst>
            <pc:docMk/>
            <pc:sldMk cId="444816670" sldId="274"/>
            <ac:spMk id="16" creationId="{EC793FA3-C5A7-424D-9201-A19D0353FA55}"/>
          </ac:spMkLst>
        </pc:spChg>
        <pc:spChg chg="add del mod">
          <ac:chgData name="Christophe Clerc" userId="8c5836d5805ee5a5" providerId="LiveId" clId="{83668C54-D8EB-4B40-B151-D34DA9CD0B99}" dt="2019-11-23T21:40:17.096" v="1227" actId="767"/>
          <ac:spMkLst>
            <pc:docMk/>
            <pc:sldMk cId="444816670" sldId="274"/>
            <ac:spMk id="17" creationId="{39972ED2-902A-4378-A9B7-821D41CBBC85}"/>
          </ac:spMkLst>
        </pc:spChg>
        <pc:spChg chg="add del mod">
          <ac:chgData name="Christophe Clerc" userId="8c5836d5805ee5a5" providerId="LiveId" clId="{83668C54-D8EB-4B40-B151-D34DA9CD0B99}" dt="2019-11-27T10:12:46.198" v="14757" actId="20577"/>
          <ac:spMkLst>
            <pc:docMk/>
            <pc:sldMk cId="444816670" sldId="274"/>
            <ac:spMk id="18" creationId="{F0174FCB-1163-4933-A74F-EEF34928C92A}"/>
          </ac:spMkLst>
        </pc:spChg>
      </pc:sldChg>
      <pc:sldChg chg="addSp delSp modSp add mod setBg setClrOvrMap addCm delCm modCm">
        <pc:chgData name="Christophe Clerc" userId="8c5836d5805ee5a5" providerId="LiveId" clId="{83668C54-D8EB-4B40-B151-D34DA9CD0B99}" dt="2019-11-27T10:44:13.421" v="14972" actId="122"/>
        <pc:sldMkLst>
          <pc:docMk/>
          <pc:sldMk cId="851726199" sldId="275"/>
        </pc:sldMkLst>
        <pc:spChg chg="mod">
          <ac:chgData name="Christophe Clerc" userId="8c5836d5805ee5a5" providerId="LiveId" clId="{83668C54-D8EB-4B40-B151-D34DA9CD0B99}" dt="2019-11-27T10:44:13.421" v="14972" actId="122"/>
          <ac:spMkLst>
            <pc:docMk/>
            <pc:sldMk cId="851726199" sldId="275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6T18:52:06.412" v="1939" actId="26606"/>
          <ac:spMkLst>
            <pc:docMk/>
            <pc:sldMk cId="851726199" sldId="275"/>
            <ac:spMk id="3" creationId="{A02E9CE8-CBF7-4563-9890-EC6258F7A3A5}"/>
          </ac:spMkLst>
        </pc:spChg>
        <pc:spChg chg="mod">
          <ac:chgData name="Christophe Clerc" userId="8c5836d5805ee5a5" providerId="LiveId" clId="{83668C54-D8EB-4B40-B151-D34DA9CD0B99}" dt="2019-11-26T18:52:06.412" v="1939" actId="26606"/>
          <ac:spMkLst>
            <pc:docMk/>
            <pc:sldMk cId="851726199" sldId="275"/>
            <ac:spMk id="4" creationId="{2B2ADE3D-6132-4492-BE9B-FFC8AF41CF44}"/>
          </ac:spMkLst>
        </pc:spChg>
        <pc:spChg chg="add del">
          <ac:chgData name="Christophe Clerc" userId="8c5836d5805ee5a5" providerId="LiveId" clId="{83668C54-D8EB-4B40-B151-D34DA9CD0B99}" dt="2019-11-26T18:52:06.412" v="1939" actId="26606"/>
          <ac:spMkLst>
            <pc:docMk/>
            <pc:sldMk cId="851726199" sldId="275"/>
            <ac:spMk id="9" creationId="{C33976D1-3430-450C-A978-87A9A6E8E71F}"/>
          </ac:spMkLst>
        </pc:spChg>
        <pc:spChg chg="add del">
          <ac:chgData name="Christophe Clerc" userId="8c5836d5805ee5a5" providerId="LiveId" clId="{83668C54-D8EB-4B40-B151-D34DA9CD0B99}" dt="2019-11-26T18:52:06.412" v="1939" actId="26606"/>
          <ac:spMkLst>
            <pc:docMk/>
            <pc:sldMk cId="851726199" sldId="275"/>
            <ac:spMk id="11" creationId="{7D6AAC78-7D86-415A-ADC1-2B474807960C}"/>
          </ac:spMkLst>
        </pc:spChg>
        <pc:spChg chg="add del">
          <ac:chgData name="Christophe Clerc" userId="8c5836d5805ee5a5" providerId="LiveId" clId="{83668C54-D8EB-4B40-B151-D34DA9CD0B99}" dt="2019-11-26T18:52:06.412" v="1939" actId="26606"/>
          <ac:spMkLst>
            <pc:docMk/>
            <pc:sldMk cId="851726199" sldId="275"/>
            <ac:spMk id="13" creationId="{F2A658D9-F185-44F1-BA33-D50320D1D078}"/>
          </ac:spMkLst>
        </pc:spChg>
      </pc:sldChg>
      <pc:sldChg chg="addSp delSp modSp add del">
        <pc:chgData name="Christophe Clerc" userId="8c5836d5805ee5a5" providerId="LiveId" clId="{83668C54-D8EB-4B40-B151-D34DA9CD0B99}" dt="2019-11-27T10:31:57.711" v="14918" actId="2696"/>
        <pc:sldMkLst>
          <pc:docMk/>
          <pc:sldMk cId="784644243" sldId="276"/>
        </pc:sldMkLst>
        <pc:spChg chg="mod">
          <ac:chgData name="Christophe Clerc" userId="8c5836d5805ee5a5" providerId="LiveId" clId="{83668C54-D8EB-4B40-B151-D34DA9CD0B99}" dt="2019-11-27T10:16:54.235" v="14852" actId="27636"/>
          <ac:spMkLst>
            <pc:docMk/>
            <pc:sldMk cId="784644243" sldId="276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3T21:55:59.040" v="1290" actId="14100"/>
          <ac:spMkLst>
            <pc:docMk/>
            <pc:sldMk cId="784644243" sldId="276"/>
            <ac:spMk id="3" creationId="{A02E9CE8-CBF7-4563-9890-EC6258F7A3A5}"/>
          </ac:spMkLst>
        </pc:spChg>
        <pc:spChg chg="add del mod">
          <ac:chgData name="Christophe Clerc" userId="8c5836d5805ee5a5" providerId="LiveId" clId="{83668C54-D8EB-4B40-B151-D34DA9CD0B99}" dt="2019-11-23T21:51:26.256" v="1280"/>
          <ac:spMkLst>
            <pc:docMk/>
            <pc:sldMk cId="784644243" sldId="276"/>
            <ac:spMk id="5" creationId="{686FB721-0621-4348-80C2-AADD2CC1BA82}"/>
          </ac:spMkLst>
        </pc:spChg>
        <pc:spChg chg="add del mod">
          <ac:chgData name="Christophe Clerc" userId="8c5836d5805ee5a5" providerId="LiveId" clId="{83668C54-D8EB-4B40-B151-D34DA9CD0B99}" dt="2019-11-27T10:13:51.226" v="14763" actId="478"/>
          <ac:spMkLst>
            <pc:docMk/>
            <pc:sldMk cId="784644243" sldId="276"/>
            <ac:spMk id="6" creationId="{9D2E210C-3046-453F-ADB1-B6CC71AA32E3}"/>
          </ac:spMkLst>
        </pc:spChg>
        <pc:spChg chg="add mod">
          <ac:chgData name="Christophe Clerc" userId="8c5836d5805ee5a5" providerId="LiveId" clId="{83668C54-D8EB-4B40-B151-D34DA9CD0B99}" dt="2019-11-27T10:13:40.543" v="14760" actId="12"/>
          <ac:spMkLst>
            <pc:docMk/>
            <pc:sldMk cId="784644243" sldId="276"/>
            <ac:spMk id="7" creationId="{87994CDC-4F7D-4417-B15D-B1F035DA2442}"/>
          </ac:spMkLst>
        </pc:spChg>
        <pc:spChg chg="add mod">
          <ac:chgData name="Christophe Clerc" userId="8c5836d5805ee5a5" providerId="LiveId" clId="{83668C54-D8EB-4B40-B151-D34DA9CD0B99}" dt="2019-11-23T21:57:30.031" v="1295" actId="1076"/>
          <ac:spMkLst>
            <pc:docMk/>
            <pc:sldMk cId="784644243" sldId="276"/>
            <ac:spMk id="8" creationId="{28B7B694-3399-4F11-9CE1-9C8A3FD7E55B}"/>
          </ac:spMkLst>
        </pc:spChg>
        <pc:spChg chg="add mod">
          <ac:chgData name="Christophe Clerc" userId="8c5836d5805ee5a5" providerId="LiveId" clId="{83668C54-D8EB-4B40-B151-D34DA9CD0B99}" dt="2019-11-27T10:15:44.595" v="14846" actId="207"/>
          <ac:spMkLst>
            <pc:docMk/>
            <pc:sldMk cId="784644243" sldId="276"/>
            <ac:spMk id="11" creationId="{D99EAC3E-B945-47CE-B435-639E82CF68BE}"/>
          </ac:spMkLst>
        </pc:spChg>
        <pc:picChg chg="add del mod">
          <ac:chgData name="Christophe Clerc" userId="8c5836d5805ee5a5" providerId="LiveId" clId="{83668C54-D8EB-4B40-B151-D34DA9CD0B99}" dt="2019-11-23T22:13:43.864" v="1299" actId="931"/>
          <ac:picMkLst>
            <pc:docMk/>
            <pc:sldMk cId="784644243" sldId="276"/>
            <ac:picMk id="10" creationId="{51252CD0-D413-4F0A-8934-C5E32A933E77}"/>
          </ac:picMkLst>
        </pc:picChg>
      </pc:sldChg>
      <pc:sldChg chg="add del">
        <pc:chgData name="Christophe Clerc" userId="8c5836d5805ee5a5" providerId="LiveId" clId="{83668C54-D8EB-4B40-B151-D34DA9CD0B99}" dt="2019-11-27T11:32:42.070" v="15251" actId="2696"/>
        <pc:sldMkLst>
          <pc:docMk/>
          <pc:sldMk cId="708749179" sldId="277"/>
        </pc:sldMkLst>
      </pc:sldChg>
      <pc:sldChg chg="addSp delSp modSp add">
        <pc:chgData name="Christophe Clerc" userId="8c5836d5805ee5a5" providerId="LiveId" clId="{83668C54-D8EB-4B40-B151-D34DA9CD0B99}" dt="2019-11-26T19:29:35.168" v="2007" actId="14100"/>
        <pc:sldMkLst>
          <pc:docMk/>
          <pc:sldMk cId="980435894" sldId="278"/>
        </pc:sldMkLst>
        <pc:spChg chg="mod">
          <ac:chgData name="Christophe Clerc" userId="8c5836d5805ee5a5" providerId="LiveId" clId="{83668C54-D8EB-4B40-B151-D34DA9CD0B99}" dt="2019-11-26T19:29:05.503" v="1998" actId="20577"/>
          <ac:spMkLst>
            <pc:docMk/>
            <pc:sldMk cId="980435894" sldId="278"/>
            <ac:spMk id="2" creationId="{ABCF6CF9-BE77-471A-BC03-03A6E1968E0C}"/>
          </ac:spMkLst>
        </pc:spChg>
        <pc:spChg chg="del mod">
          <ac:chgData name="Christophe Clerc" userId="8c5836d5805ee5a5" providerId="LiveId" clId="{83668C54-D8EB-4B40-B151-D34DA9CD0B99}" dt="2019-11-26T19:29:29.691" v="2005"/>
          <ac:spMkLst>
            <pc:docMk/>
            <pc:sldMk cId="980435894" sldId="278"/>
            <ac:spMk id="8" creationId="{A8B32664-A4F9-4777-B055-49372D5B43AD}"/>
          </ac:spMkLst>
        </pc:spChg>
        <pc:picChg chg="add mod">
          <ac:chgData name="Christophe Clerc" userId="8c5836d5805ee5a5" providerId="LiveId" clId="{83668C54-D8EB-4B40-B151-D34DA9CD0B99}" dt="2019-11-26T19:29:35.168" v="2007" actId="14100"/>
          <ac:picMkLst>
            <pc:docMk/>
            <pc:sldMk cId="980435894" sldId="278"/>
            <ac:picMk id="5" creationId="{CC767E34-E1D6-4DFE-9FC6-510FDA3DE15D}"/>
          </ac:picMkLst>
        </pc:picChg>
      </pc:sldChg>
      <pc:sldChg chg="addSp delSp modSp add modAnim">
        <pc:chgData name="Christophe Clerc" userId="8c5836d5805ee5a5" providerId="LiveId" clId="{83668C54-D8EB-4B40-B151-D34DA9CD0B99}" dt="2019-11-26T20:31:43.408" v="2893" actId="20577"/>
        <pc:sldMkLst>
          <pc:docMk/>
          <pc:sldMk cId="3735356951" sldId="279"/>
        </pc:sldMkLst>
        <pc:spChg chg="mod">
          <ac:chgData name="Christophe Clerc" userId="8c5836d5805ee5a5" providerId="LiveId" clId="{83668C54-D8EB-4B40-B151-D34DA9CD0B99}" dt="2019-11-26T20:02:50.886" v="2163" actId="20577"/>
          <ac:spMkLst>
            <pc:docMk/>
            <pc:sldMk cId="3735356951" sldId="279"/>
            <ac:spMk id="2" creationId="{ABCF6CF9-BE77-471A-BC03-03A6E1968E0C}"/>
          </ac:spMkLst>
        </pc:spChg>
        <pc:spChg chg="add mod">
          <ac:chgData name="Christophe Clerc" userId="8c5836d5805ee5a5" providerId="LiveId" clId="{83668C54-D8EB-4B40-B151-D34DA9CD0B99}" dt="2019-11-26T20:30:20.332" v="2867" actId="20577"/>
          <ac:spMkLst>
            <pc:docMk/>
            <pc:sldMk cId="3735356951" sldId="279"/>
            <ac:spMk id="5" creationId="{DD5702EA-CC45-45B4-8BEE-2B7B9EDF9F85}"/>
          </ac:spMkLst>
        </pc:spChg>
        <pc:spChg chg="add del mod">
          <ac:chgData name="Christophe Clerc" userId="8c5836d5805ee5a5" providerId="LiveId" clId="{83668C54-D8EB-4B40-B151-D34DA9CD0B99}" dt="2019-11-26T20:27:57.132" v="2849" actId="767"/>
          <ac:spMkLst>
            <pc:docMk/>
            <pc:sldMk cId="3735356951" sldId="279"/>
            <ac:spMk id="6" creationId="{EABB2EA7-3F04-4B15-8FA8-5615B02E06A8}"/>
          </ac:spMkLst>
        </pc:spChg>
        <pc:spChg chg="add mod">
          <ac:chgData name="Christophe Clerc" userId="8c5836d5805ee5a5" providerId="LiveId" clId="{83668C54-D8EB-4B40-B151-D34DA9CD0B99}" dt="2019-11-26T20:30:08.493" v="2859" actId="1076"/>
          <ac:spMkLst>
            <pc:docMk/>
            <pc:sldMk cId="3735356951" sldId="279"/>
            <ac:spMk id="7" creationId="{CEE036F8-6859-4A18-82A2-3223EEE1DB9F}"/>
          </ac:spMkLst>
        </pc:spChg>
        <pc:spChg chg="mod">
          <ac:chgData name="Christophe Clerc" userId="8c5836d5805ee5a5" providerId="LiveId" clId="{83668C54-D8EB-4B40-B151-D34DA9CD0B99}" dt="2019-11-26T20:31:43.408" v="2893" actId="20577"/>
          <ac:spMkLst>
            <pc:docMk/>
            <pc:sldMk cId="3735356951" sldId="279"/>
            <ac:spMk id="8" creationId="{A8B32664-A4F9-4777-B055-49372D5B43AD}"/>
          </ac:spMkLst>
        </pc:spChg>
      </pc:sldChg>
      <pc:sldChg chg="delSp modSp add del">
        <pc:chgData name="Christophe Clerc" userId="8c5836d5805ee5a5" providerId="LiveId" clId="{83668C54-D8EB-4B40-B151-D34DA9CD0B99}" dt="2019-11-27T11:32:42.010" v="15243" actId="2696"/>
        <pc:sldMkLst>
          <pc:docMk/>
          <pc:sldMk cId="3636735768" sldId="280"/>
        </pc:sldMkLst>
        <pc:spChg chg="del mod">
          <ac:chgData name="Christophe Clerc" userId="8c5836d5805ee5a5" providerId="LiveId" clId="{83668C54-D8EB-4B40-B151-D34DA9CD0B99}" dt="2019-11-26T19:44:55.623" v="2011"/>
          <ac:spMkLst>
            <pc:docMk/>
            <pc:sldMk cId="3636735768" sldId="280"/>
            <ac:spMk id="8" creationId="{A8B32664-A4F9-4777-B055-49372D5B43AD}"/>
          </ac:spMkLst>
        </pc:spChg>
      </pc:sldChg>
      <pc:sldChg chg="add del">
        <pc:chgData name="Christophe Clerc" userId="8c5836d5805ee5a5" providerId="LiveId" clId="{83668C54-D8EB-4B40-B151-D34DA9CD0B99}" dt="2019-11-27T11:32:42.017" v="15244" actId="2696"/>
        <pc:sldMkLst>
          <pc:docMk/>
          <pc:sldMk cId="3044905819" sldId="281"/>
        </pc:sldMkLst>
      </pc:sldChg>
      <pc:sldChg chg="add del">
        <pc:chgData name="Christophe Clerc" userId="8c5836d5805ee5a5" providerId="LiveId" clId="{83668C54-D8EB-4B40-B151-D34DA9CD0B99}" dt="2019-11-27T11:32:42.024" v="15245" actId="2696"/>
        <pc:sldMkLst>
          <pc:docMk/>
          <pc:sldMk cId="1750789405" sldId="282"/>
        </pc:sldMkLst>
      </pc:sldChg>
      <pc:sldChg chg="add del">
        <pc:chgData name="Christophe Clerc" userId="8c5836d5805ee5a5" providerId="LiveId" clId="{83668C54-D8EB-4B40-B151-D34DA9CD0B99}" dt="2019-11-27T11:32:42.030" v="15246" actId="2696"/>
        <pc:sldMkLst>
          <pc:docMk/>
          <pc:sldMk cId="40742419" sldId="283"/>
        </pc:sldMkLst>
      </pc:sldChg>
      <pc:sldChg chg="add del">
        <pc:chgData name="Christophe Clerc" userId="8c5836d5805ee5a5" providerId="LiveId" clId="{83668C54-D8EB-4B40-B151-D34DA9CD0B99}" dt="2019-11-27T11:32:42.038" v="15247" actId="2696"/>
        <pc:sldMkLst>
          <pc:docMk/>
          <pc:sldMk cId="825110425" sldId="284"/>
        </pc:sldMkLst>
      </pc:sldChg>
      <pc:sldChg chg="add del">
        <pc:chgData name="Christophe Clerc" userId="8c5836d5805ee5a5" providerId="LiveId" clId="{83668C54-D8EB-4B40-B151-D34DA9CD0B99}" dt="2019-11-27T11:32:42.045" v="15248" actId="2696"/>
        <pc:sldMkLst>
          <pc:docMk/>
          <pc:sldMk cId="255870597" sldId="285"/>
        </pc:sldMkLst>
      </pc:sldChg>
      <pc:sldChg chg="add del">
        <pc:chgData name="Christophe Clerc" userId="8c5836d5805ee5a5" providerId="LiveId" clId="{83668C54-D8EB-4B40-B151-D34DA9CD0B99}" dt="2019-11-27T11:32:42.052" v="15249" actId="2696"/>
        <pc:sldMkLst>
          <pc:docMk/>
          <pc:sldMk cId="2848698555" sldId="286"/>
        </pc:sldMkLst>
      </pc:sldChg>
      <pc:sldChg chg="add del">
        <pc:chgData name="Christophe Clerc" userId="8c5836d5805ee5a5" providerId="LiveId" clId="{83668C54-D8EB-4B40-B151-D34DA9CD0B99}" dt="2019-11-27T11:32:42.061" v="15250" actId="2696"/>
        <pc:sldMkLst>
          <pc:docMk/>
          <pc:sldMk cId="3593695799" sldId="287"/>
        </pc:sldMkLst>
      </pc:sldChg>
      <pc:sldChg chg="addSp delSp modSp add del delDesignElem">
        <pc:chgData name="Christophe Clerc" userId="8c5836d5805ee5a5" providerId="LiveId" clId="{83668C54-D8EB-4B40-B151-D34DA9CD0B99}" dt="2019-11-26T19:29:43.513" v="2008" actId="2696"/>
        <pc:sldMkLst>
          <pc:docMk/>
          <pc:sldMk cId="1032610290" sldId="288"/>
        </pc:sldMkLst>
        <pc:spChg chg="mod">
          <ac:chgData name="Christophe Clerc" userId="8c5836d5805ee5a5" providerId="LiveId" clId="{83668C54-D8EB-4B40-B151-D34DA9CD0B99}" dt="2019-11-26T19:27:06.809" v="1960" actId="20577"/>
          <ac:spMkLst>
            <pc:docMk/>
            <pc:sldMk cId="1032610290" sldId="288"/>
            <ac:spMk id="2" creationId="{ABCF6CF9-BE77-471A-BC03-03A6E1968E0C}"/>
          </ac:spMkLst>
        </pc:spChg>
        <pc:spChg chg="add mod">
          <ac:chgData name="Christophe Clerc" userId="8c5836d5805ee5a5" providerId="LiveId" clId="{83668C54-D8EB-4B40-B151-D34DA9CD0B99}" dt="2019-11-26T19:27:36.455" v="1965"/>
          <ac:spMkLst>
            <pc:docMk/>
            <pc:sldMk cId="1032610290" sldId="288"/>
            <ac:spMk id="6" creationId="{0DF3884C-F3D9-4034-885F-1808A6D50334}"/>
          </ac:spMkLst>
        </pc:spChg>
        <pc:spChg chg="mod">
          <ac:chgData name="Christophe Clerc" userId="8c5836d5805ee5a5" providerId="LiveId" clId="{83668C54-D8EB-4B40-B151-D34DA9CD0B99}" dt="2019-11-26T19:27:38.503" v="1966" actId="1076"/>
          <ac:spMkLst>
            <pc:docMk/>
            <pc:sldMk cId="1032610290" sldId="288"/>
            <ac:spMk id="8" creationId="{A8B32664-A4F9-4777-B055-49372D5B43AD}"/>
          </ac:spMkLst>
        </pc:spChg>
        <pc:spChg chg="del">
          <ac:chgData name="Christophe Clerc" userId="8c5836d5805ee5a5" providerId="LiveId" clId="{83668C54-D8EB-4B40-B151-D34DA9CD0B99}" dt="2019-11-26T19:27:36.455" v="1965"/>
          <ac:spMkLst>
            <pc:docMk/>
            <pc:sldMk cId="1032610290" sldId="288"/>
            <ac:spMk id="14" creationId="{419501C6-F015-4273-AF88-E0F6C853899F}"/>
          </ac:spMkLst>
        </pc:spChg>
        <pc:spChg chg="del">
          <ac:chgData name="Christophe Clerc" userId="8c5836d5805ee5a5" providerId="LiveId" clId="{83668C54-D8EB-4B40-B151-D34DA9CD0B99}" dt="2019-11-26T19:27:36.455" v="1965"/>
          <ac:spMkLst>
            <pc:docMk/>
            <pc:sldMk cId="1032610290" sldId="288"/>
            <ac:spMk id="16" creationId="{CA677DB7-5829-45BD-9754-5EC484CC4253}"/>
          </ac:spMkLst>
        </pc:spChg>
        <pc:picChg chg="add del">
          <ac:chgData name="Christophe Clerc" userId="8c5836d5805ee5a5" providerId="LiveId" clId="{83668C54-D8EB-4B40-B151-D34DA9CD0B99}" dt="2019-11-26T19:27:18.125" v="1962"/>
          <ac:picMkLst>
            <pc:docMk/>
            <pc:sldMk cId="1032610290" sldId="288"/>
            <ac:picMk id="5" creationId="{E7ADC8FE-4BEE-422B-AF28-A507BDE0912E}"/>
          </ac:picMkLst>
        </pc:picChg>
        <pc:picChg chg="add mod">
          <ac:chgData name="Christophe Clerc" userId="8c5836d5805ee5a5" providerId="LiveId" clId="{83668C54-D8EB-4B40-B151-D34DA9CD0B99}" dt="2019-11-26T19:27:52.295" v="1969" actId="1076"/>
          <ac:picMkLst>
            <pc:docMk/>
            <pc:sldMk cId="1032610290" sldId="288"/>
            <ac:picMk id="7" creationId="{FE8F9BF2-756A-4F08-9DDF-AF45DF0E756B}"/>
          </ac:picMkLst>
        </pc:picChg>
        <pc:picChg chg="del">
          <ac:chgData name="Christophe Clerc" userId="8c5836d5805ee5a5" providerId="LiveId" clId="{83668C54-D8EB-4B40-B151-D34DA9CD0B99}" dt="2019-11-26T19:27:22.040" v="1963" actId="478"/>
          <ac:picMkLst>
            <pc:docMk/>
            <pc:sldMk cId="1032610290" sldId="288"/>
            <ac:picMk id="9" creationId="{3351428E-FEAD-4AE7-B5A6-42F70F609BDC}"/>
          </ac:picMkLst>
        </pc:picChg>
      </pc:sldChg>
      <pc:sldChg chg="modSp add">
        <pc:chgData name="Christophe Clerc" userId="8c5836d5805ee5a5" providerId="LiveId" clId="{83668C54-D8EB-4B40-B151-D34DA9CD0B99}" dt="2019-11-27T10:54:34.945" v="14973" actId="20577"/>
        <pc:sldMkLst>
          <pc:docMk/>
          <pc:sldMk cId="3351808034" sldId="288"/>
        </pc:sldMkLst>
        <pc:spChg chg="mod">
          <ac:chgData name="Christophe Clerc" userId="8c5836d5805ee5a5" providerId="LiveId" clId="{83668C54-D8EB-4B40-B151-D34DA9CD0B99}" dt="2019-11-26T20:34:14.713" v="2959" actId="14100"/>
          <ac:spMkLst>
            <pc:docMk/>
            <pc:sldMk cId="3351808034" sldId="288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6T20:42:33.903" v="3347" actId="1076"/>
          <ac:spMkLst>
            <pc:docMk/>
            <pc:sldMk cId="3351808034" sldId="288"/>
            <ac:spMk id="3" creationId="{A02E9CE8-CBF7-4563-9890-EC6258F7A3A5}"/>
          </ac:spMkLst>
        </pc:spChg>
        <pc:spChg chg="mod">
          <ac:chgData name="Christophe Clerc" userId="8c5836d5805ee5a5" providerId="LiveId" clId="{83668C54-D8EB-4B40-B151-D34DA9CD0B99}" dt="2019-11-27T10:54:34.945" v="14973" actId="20577"/>
          <ac:spMkLst>
            <pc:docMk/>
            <pc:sldMk cId="3351808034" sldId="288"/>
            <ac:spMk id="5" creationId="{DD5702EA-CC45-45B4-8BEE-2B7B9EDF9F85}"/>
          </ac:spMkLst>
        </pc:spChg>
        <pc:spChg chg="mod">
          <ac:chgData name="Christophe Clerc" userId="8c5836d5805ee5a5" providerId="LiveId" clId="{83668C54-D8EB-4B40-B151-D34DA9CD0B99}" dt="2019-11-26T21:45:47.819" v="3502" actId="20577"/>
          <ac:spMkLst>
            <pc:docMk/>
            <pc:sldMk cId="3351808034" sldId="288"/>
            <ac:spMk id="7" creationId="{CEE036F8-6859-4A18-82A2-3223EEE1DB9F}"/>
          </ac:spMkLst>
        </pc:spChg>
        <pc:spChg chg="mod">
          <ac:chgData name="Christophe Clerc" userId="8c5836d5805ee5a5" providerId="LiveId" clId="{83668C54-D8EB-4B40-B151-D34DA9CD0B99}" dt="2019-11-26T20:37:14.750" v="3050" actId="6549"/>
          <ac:spMkLst>
            <pc:docMk/>
            <pc:sldMk cId="3351808034" sldId="288"/>
            <ac:spMk id="8" creationId="{A8B32664-A4F9-4777-B055-49372D5B43AD}"/>
          </ac:spMkLst>
        </pc:spChg>
      </pc:sldChg>
      <pc:sldChg chg="modSp add">
        <pc:chgData name="Christophe Clerc" userId="8c5836d5805ee5a5" providerId="LiveId" clId="{83668C54-D8EB-4B40-B151-D34DA9CD0B99}" dt="2019-11-26T22:17:50.165" v="4932" actId="20577"/>
        <pc:sldMkLst>
          <pc:docMk/>
          <pc:sldMk cId="297813260" sldId="289"/>
        </pc:sldMkLst>
        <pc:spChg chg="mod">
          <ac:chgData name="Christophe Clerc" userId="8c5836d5805ee5a5" providerId="LiveId" clId="{83668C54-D8EB-4B40-B151-D34DA9CD0B99}" dt="2019-11-26T22:13:15.513" v="4820" actId="27636"/>
          <ac:spMkLst>
            <pc:docMk/>
            <pc:sldMk cId="297813260" sldId="289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6T22:14:03.657" v="4843" actId="20577"/>
          <ac:spMkLst>
            <pc:docMk/>
            <pc:sldMk cId="297813260" sldId="289"/>
            <ac:spMk id="5" creationId="{DD5702EA-CC45-45B4-8BEE-2B7B9EDF9F85}"/>
          </ac:spMkLst>
        </pc:spChg>
        <pc:spChg chg="mod">
          <ac:chgData name="Christophe Clerc" userId="8c5836d5805ee5a5" providerId="LiveId" clId="{83668C54-D8EB-4B40-B151-D34DA9CD0B99}" dt="2019-11-26T22:17:50.165" v="4932" actId="20577"/>
          <ac:spMkLst>
            <pc:docMk/>
            <pc:sldMk cId="297813260" sldId="289"/>
            <ac:spMk id="7" creationId="{CEE036F8-6859-4A18-82A2-3223EEE1DB9F}"/>
          </ac:spMkLst>
        </pc:spChg>
        <pc:spChg chg="mod">
          <ac:chgData name="Christophe Clerc" userId="8c5836d5805ee5a5" providerId="LiveId" clId="{83668C54-D8EB-4B40-B151-D34DA9CD0B99}" dt="2019-11-26T22:13:22.331" v="4821" actId="1076"/>
          <ac:spMkLst>
            <pc:docMk/>
            <pc:sldMk cId="297813260" sldId="289"/>
            <ac:spMk id="8" creationId="{A8B32664-A4F9-4777-B055-49372D5B43AD}"/>
          </ac:spMkLst>
        </pc:spChg>
      </pc:sldChg>
      <pc:sldChg chg="addSp delSp modSp add modAnim">
        <pc:chgData name="Christophe Clerc" userId="8c5836d5805ee5a5" providerId="LiveId" clId="{83668C54-D8EB-4B40-B151-D34DA9CD0B99}" dt="2019-11-27T11:02:47.273" v="15075"/>
        <pc:sldMkLst>
          <pc:docMk/>
          <pc:sldMk cId="3662873333" sldId="290"/>
        </pc:sldMkLst>
        <pc:spChg chg="mod">
          <ac:chgData name="Christophe Clerc" userId="8c5836d5805ee5a5" providerId="LiveId" clId="{83668C54-D8EB-4B40-B151-D34DA9CD0B99}" dt="2019-11-27T10:58:36.323" v="14974" actId="20577"/>
          <ac:spMkLst>
            <pc:docMk/>
            <pc:sldMk cId="3662873333" sldId="290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7T07:24:22.418" v="9612" actId="6549"/>
          <ac:spMkLst>
            <pc:docMk/>
            <pc:sldMk cId="3662873333" sldId="290"/>
            <ac:spMk id="5" creationId="{DD5702EA-CC45-45B4-8BEE-2B7B9EDF9F85}"/>
          </ac:spMkLst>
        </pc:spChg>
        <pc:spChg chg="add del mod">
          <ac:chgData name="Christophe Clerc" userId="8c5836d5805ee5a5" providerId="LiveId" clId="{83668C54-D8EB-4B40-B151-D34DA9CD0B99}" dt="2019-11-27T07:26:23.652" v="9779" actId="767"/>
          <ac:spMkLst>
            <pc:docMk/>
            <pc:sldMk cId="3662873333" sldId="290"/>
            <ac:spMk id="6" creationId="{8FADA34C-1937-40DA-B085-DED19A983E9C}"/>
          </ac:spMkLst>
        </pc:spChg>
        <pc:spChg chg="mod">
          <ac:chgData name="Christophe Clerc" userId="8c5836d5805ee5a5" providerId="LiveId" clId="{83668C54-D8EB-4B40-B151-D34DA9CD0B99}" dt="2019-11-27T11:00:40.649" v="15033" actId="20577"/>
          <ac:spMkLst>
            <pc:docMk/>
            <pc:sldMk cId="3662873333" sldId="290"/>
            <ac:spMk id="7" creationId="{CEE036F8-6859-4A18-82A2-3223EEE1DB9F}"/>
          </ac:spMkLst>
        </pc:spChg>
        <pc:spChg chg="mod">
          <ac:chgData name="Christophe Clerc" userId="8c5836d5805ee5a5" providerId="LiveId" clId="{83668C54-D8EB-4B40-B151-D34DA9CD0B99}" dt="2019-11-27T07:19:49.701" v="9461" actId="20577"/>
          <ac:spMkLst>
            <pc:docMk/>
            <pc:sldMk cId="3662873333" sldId="290"/>
            <ac:spMk id="8" creationId="{A8B32664-A4F9-4777-B055-49372D5B43AD}"/>
          </ac:spMkLst>
        </pc:spChg>
        <pc:spChg chg="add mod">
          <ac:chgData name="Christophe Clerc" userId="8c5836d5805ee5a5" providerId="LiveId" clId="{83668C54-D8EB-4B40-B151-D34DA9CD0B99}" dt="2019-11-27T11:02:47.273" v="15075"/>
          <ac:spMkLst>
            <pc:docMk/>
            <pc:sldMk cId="3662873333" sldId="290"/>
            <ac:spMk id="9" creationId="{F92CCD7E-E639-42E5-9536-3CBD030163D1}"/>
          </ac:spMkLst>
        </pc:spChg>
      </pc:sldChg>
      <pc:sldChg chg="addSp delSp modSp add addAnim delAnim modAnim">
        <pc:chgData name="Christophe Clerc" userId="8c5836d5805ee5a5" providerId="LiveId" clId="{83668C54-D8EB-4B40-B151-D34DA9CD0B99}" dt="2019-11-27T06:48:43.208" v="8245" actId="20577"/>
        <pc:sldMkLst>
          <pc:docMk/>
          <pc:sldMk cId="3320814246" sldId="291"/>
        </pc:sldMkLst>
        <pc:spChg chg="mod">
          <ac:chgData name="Christophe Clerc" userId="8c5836d5805ee5a5" providerId="LiveId" clId="{83668C54-D8EB-4B40-B151-D34DA9CD0B99}" dt="2019-11-26T22:18:19.663" v="4945" actId="20577"/>
          <ac:spMkLst>
            <pc:docMk/>
            <pc:sldMk cId="3320814246" sldId="291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7T06:48:43.208" v="8245" actId="20577"/>
          <ac:spMkLst>
            <pc:docMk/>
            <pc:sldMk cId="3320814246" sldId="291"/>
            <ac:spMk id="5" creationId="{DD5702EA-CC45-45B4-8BEE-2B7B9EDF9F85}"/>
          </ac:spMkLst>
        </pc:spChg>
        <pc:spChg chg="mod">
          <ac:chgData name="Christophe Clerc" userId="8c5836d5805ee5a5" providerId="LiveId" clId="{83668C54-D8EB-4B40-B151-D34DA9CD0B99}" dt="2019-11-27T06:48:02.783" v="8234"/>
          <ac:spMkLst>
            <pc:docMk/>
            <pc:sldMk cId="3320814246" sldId="291"/>
            <ac:spMk id="7" creationId="{CEE036F8-6859-4A18-82A2-3223EEE1DB9F}"/>
          </ac:spMkLst>
        </pc:spChg>
        <pc:spChg chg="add del mod">
          <ac:chgData name="Christophe Clerc" userId="8c5836d5805ee5a5" providerId="LiveId" clId="{83668C54-D8EB-4B40-B151-D34DA9CD0B99}" dt="2019-11-26T22:20:22.436" v="5034" actId="20577"/>
          <ac:spMkLst>
            <pc:docMk/>
            <pc:sldMk cId="3320814246" sldId="291"/>
            <ac:spMk id="8" creationId="{A8B32664-A4F9-4777-B055-49372D5B43AD}"/>
          </ac:spMkLst>
        </pc:spChg>
      </pc:sldChg>
      <pc:sldChg chg="addSp delSp modSp add delAnim modAnim">
        <pc:chgData name="Christophe Clerc" userId="8c5836d5805ee5a5" providerId="LiveId" clId="{83668C54-D8EB-4B40-B151-D34DA9CD0B99}" dt="2019-11-26T22:37:36.575" v="5772" actId="255"/>
        <pc:sldMkLst>
          <pc:docMk/>
          <pc:sldMk cId="247770398" sldId="292"/>
        </pc:sldMkLst>
        <pc:spChg chg="mod">
          <ac:chgData name="Christophe Clerc" userId="8c5836d5805ee5a5" providerId="LiveId" clId="{83668C54-D8EB-4B40-B151-D34DA9CD0B99}" dt="2019-11-26T22:36:11.128" v="5704" actId="20577"/>
          <ac:spMkLst>
            <pc:docMk/>
            <pc:sldMk cId="247770398" sldId="292"/>
            <ac:spMk id="2" creationId="{ABCF6CF9-BE77-471A-BC03-03A6E1968E0C}"/>
          </ac:spMkLst>
        </pc:spChg>
        <pc:spChg chg="del mod">
          <ac:chgData name="Christophe Clerc" userId="8c5836d5805ee5a5" providerId="LiveId" clId="{83668C54-D8EB-4B40-B151-D34DA9CD0B99}" dt="2019-11-26T22:36:30.221" v="5711"/>
          <ac:spMkLst>
            <pc:docMk/>
            <pc:sldMk cId="247770398" sldId="292"/>
            <ac:spMk id="5" creationId="{DD5702EA-CC45-45B4-8BEE-2B7B9EDF9F85}"/>
          </ac:spMkLst>
        </pc:spChg>
        <pc:spChg chg="add mod">
          <ac:chgData name="Christophe Clerc" userId="8c5836d5805ee5a5" providerId="LiveId" clId="{83668C54-D8EB-4B40-B151-D34DA9CD0B99}" dt="2019-11-26T22:37:36.575" v="5772" actId="255"/>
          <ac:spMkLst>
            <pc:docMk/>
            <pc:sldMk cId="247770398" sldId="292"/>
            <ac:spMk id="6" creationId="{3C8525E9-D898-4616-96A4-7711B9F16A5F}"/>
          </ac:spMkLst>
        </pc:spChg>
        <pc:spChg chg="del mod">
          <ac:chgData name="Christophe Clerc" userId="8c5836d5805ee5a5" providerId="LiveId" clId="{83668C54-D8EB-4B40-B151-D34DA9CD0B99}" dt="2019-11-26T22:36:30.209" v="5709"/>
          <ac:spMkLst>
            <pc:docMk/>
            <pc:sldMk cId="247770398" sldId="292"/>
            <ac:spMk id="7" creationId="{CEE036F8-6859-4A18-82A2-3223EEE1DB9F}"/>
          </ac:spMkLst>
        </pc:spChg>
        <pc:spChg chg="del">
          <ac:chgData name="Christophe Clerc" userId="8c5836d5805ee5a5" providerId="LiveId" clId="{83668C54-D8EB-4B40-B151-D34DA9CD0B99}" dt="2019-11-26T22:36:30.195" v="5707" actId="478"/>
          <ac:spMkLst>
            <pc:docMk/>
            <pc:sldMk cId="247770398" sldId="292"/>
            <ac:spMk id="8" creationId="{A8B32664-A4F9-4777-B055-49372D5B43AD}"/>
          </ac:spMkLst>
        </pc:spChg>
      </pc:sldChg>
      <pc:sldChg chg="addSp delSp modSp add mod setBg setClrOvrMap">
        <pc:chgData name="Christophe Clerc" userId="8c5836d5805ee5a5" providerId="LiveId" clId="{83668C54-D8EB-4B40-B151-D34DA9CD0B99}" dt="2019-11-26T23:39:50.848" v="6068" actId="1076"/>
        <pc:sldMkLst>
          <pc:docMk/>
          <pc:sldMk cId="956910865" sldId="293"/>
        </pc:sldMkLst>
        <pc:spChg chg="mod">
          <ac:chgData name="Christophe Clerc" userId="8c5836d5805ee5a5" providerId="LiveId" clId="{83668C54-D8EB-4B40-B151-D34DA9CD0B99}" dt="2019-11-26T23:38:44.683" v="6063" actId="20577"/>
          <ac:spMkLst>
            <pc:docMk/>
            <pc:sldMk cId="956910865" sldId="293"/>
            <ac:spMk id="2" creationId="{ABCF6CF9-BE77-471A-BC03-03A6E1968E0C}"/>
          </ac:spMkLst>
        </pc:spChg>
        <pc:spChg chg="del mod">
          <ac:chgData name="Christophe Clerc" userId="8c5836d5805ee5a5" providerId="LiveId" clId="{83668C54-D8EB-4B40-B151-D34DA9CD0B99}" dt="2019-11-26T23:35:51.212" v="6036" actId="478"/>
          <ac:spMkLst>
            <pc:docMk/>
            <pc:sldMk cId="956910865" sldId="293"/>
            <ac:spMk id="3" creationId="{A02E9CE8-CBF7-4563-9890-EC6258F7A3A5}"/>
          </ac:spMkLst>
        </pc:spChg>
        <pc:spChg chg="mod ord">
          <ac:chgData name="Christophe Clerc" userId="8c5836d5805ee5a5" providerId="LiveId" clId="{83668C54-D8EB-4B40-B151-D34DA9CD0B99}" dt="2019-11-26T23:23:13.702" v="5945" actId="947"/>
          <ac:spMkLst>
            <pc:docMk/>
            <pc:sldMk cId="956910865" sldId="293"/>
            <ac:spMk id="4" creationId="{2B2ADE3D-6132-4492-BE9B-FFC8AF41CF44}"/>
          </ac:spMkLst>
        </pc:spChg>
        <pc:spChg chg="add del mod">
          <ac:chgData name="Christophe Clerc" userId="8c5836d5805ee5a5" providerId="LiveId" clId="{83668C54-D8EB-4B40-B151-D34DA9CD0B99}" dt="2019-11-26T23:33:14.193" v="5950" actId="478"/>
          <ac:spMkLst>
            <pc:docMk/>
            <pc:sldMk cId="956910865" sldId="293"/>
            <ac:spMk id="7" creationId="{35359F87-3B0B-49F9-8973-423EFB297A1D}"/>
          </ac:spMkLst>
        </pc:spChg>
        <pc:spChg chg="add del">
          <ac:chgData name="Christophe Clerc" userId="8c5836d5805ee5a5" providerId="LiveId" clId="{83668C54-D8EB-4B40-B151-D34DA9CD0B99}" dt="2019-11-26T23:03:27.934" v="5829" actId="26606"/>
          <ac:spMkLst>
            <pc:docMk/>
            <pc:sldMk cId="956910865" sldId="293"/>
            <ac:spMk id="8" creationId="{3F47E20B-1205-4238-A82B-90EF577F32D8}"/>
          </ac:spMkLst>
        </pc:spChg>
        <pc:spChg chg="add del">
          <ac:chgData name="Christophe Clerc" userId="8c5836d5805ee5a5" providerId="LiveId" clId="{83668C54-D8EB-4B40-B151-D34DA9CD0B99}" dt="2019-11-26T23:03:27.934" v="5829" actId="26606"/>
          <ac:spMkLst>
            <pc:docMk/>
            <pc:sldMk cId="956910865" sldId="293"/>
            <ac:spMk id="9" creationId="{D13567AC-EB9A-47A9-B6EC-B5BDB73B113C}"/>
          </ac:spMkLst>
        </pc:spChg>
        <pc:spChg chg="add del">
          <ac:chgData name="Christophe Clerc" userId="8c5836d5805ee5a5" providerId="LiveId" clId="{83668C54-D8EB-4B40-B151-D34DA9CD0B99}" dt="2019-11-26T23:02:27.403" v="5821" actId="26606"/>
          <ac:spMkLst>
            <pc:docMk/>
            <pc:sldMk cId="956910865" sldId="293"/>
            <ac:spMk id="11" creationId="{419501C6-F015-4273-AF88-E0F6C853899F}"/>
          </ac:spMkLst>
        </pc:spChg>
        <pc:spChg chg="add">
          <ac:chgData name="Christophe Clerc" userId="8c5836d5805ee5a5" providerId="LiveId" clId="{83668C54-D8EB-4B40-B151-D34DA9CD0B99}" dt="2019-11-26T23:03:27.971" v="5830" actId="26606"/>
          <ac:spMkLst>
            <pc:docMk/>
            <pc:sldMk cId="956910865" sldId="293"/>
            <ac:spMk id="12" creationId="{23D9B6CF-87DD-47C7-B38D-7C5353D4DC9D}"/>
          </ac:spMkLst>
        </pc:spChg>
        <pc:spChg chg="add del">
          <ac:chgData name="Christophe Clerc" userId="8c5836d5805ee5a5" providerId="LiveId" clId="{83668C54-D8EB-4B40-B151-D34DA9CD0B99}" dt="2019-11-26T23:02:27.403" v="5821" actId="26606"/>
          <ac:spMkLst>
            <pc:docMk/>
            <pc:sldMk cId="956910865" sldId="293"/>
            <ac:spMk id="13" creationId="{CA677DB7-5829-45BD-9754-5EC484CC4253}"/>
          </ac:spMkLst>
        </pc:spChg>
        <pc:spChg chg="add">
          <ac:chgData name="Christophe Clerc" userId="8c5836d5805ee5a5" providerId="LiveId" clId="{83668C54-D8EB-4B40-B151-D34DA9CD0B99}" dt="2019-11-26T23:03:27.971" v="5830" actId="26606"/>
          <ac:spMkLst>
            <pc:docMk/>
            <pc:sldMk cId="956910865" sldId="293"/>
            <ac:spMk id="14" creationId="{EFE2328B-DA12-4B90-BD82-3CCF13AF6C83}"/>
          </ac:spMkLst>
        </pc:spChg>
        <pc:spChg chg="add">
          <ac:chgData name="Christophe Clerc" userId="8c5836d5805ee5a5" providerId="LiveId" clId="{83668C54-D8EB-4B40-B151-D34DA9CD0B99}" dt="2019-11-26T23:03:27.971" v="5830" actId="26606"/>
          <ac:spMkLst>
            <pc:docMk/>
            <pc:sldMk cId="956910865" sldId="293"/>
            <ac:spMk id="15" creationId="{F77FF0B6-332F-4842-A5F8-EA360BD5FF84}"/>
          </ac:spMkLst>
        </pc:spChg>
        <pc:spChg chg="add del mod">
          <ac:chgData name="Christophe Clerc" userId="8c5836d5805ee5a5" providerId="LiveId" clId="{83668C54-D8EB-4B40-B151-D34DA9CD0B99}" dt="2019-11-26T23:33:16.814" v="5951" actId="478"/>
          <ac:spMkLst>
            <pc:docMk/>
            <pc:sldMk cId="956910865" sldId="293"/>
            <ac:spMk id="21" creationId="{0EAD020B-9D8C-4832-893A-4FED33FD35C1}"/>
          </ac:spMkLst>
        </pc:spChg>
        <pc:spChg chg="add mod">
          <ac:chgData name="Christophe Clerc" userId="8c5836d5805ee5a5" providerId="LiveId" clId="{83668C54-D8EB-4B40-B151-D34DA9CD0B99}" dt="2019-11-26T23:37:24.113" v="6049" actId="1076"/>
          <ac:spMkLst>
            <pc:docMk/>
            <pc:sldMk cId="956910865" sldId="293"/>
            <ac:spMk id="31" creationId="{E535A0D2-8BE5-4920-A7B3-7D00EAC9205F}"/>
          </ac:spMkLst>
        </pc:spChg>
        <pc:picChg chg="del">
          <ac:chgData name="Christophe Clerc" userId="8c5836d5805ee5a5" providerId="LiveId" clId="{83668C54-D8EB-4B40-B151-D34DA9CD0B99}" dt="2019-11-26T23:01:37.448" v="5818" actId="478"/>
          <ac:picMkLst>
            <pc:docMk/>
            <pc:sldMk cId="956910865" sldId="293"/>
            <ac:picMk id="5" creationId="{CC767E34-E1D6-4DFE-9FC6-510FDA3DE15D}"/>
          </ac:picMkLst>
        </pc:picChg>
        <pc:picChg chg="add del mod">
          <ac:chgData name="Christophe Clerc" userId="8c5836d5805ee5a5" providerId="LiveId" clId="{83668C54-D8EB-4B40-B151-D34DA9CD0B99}" dt="2019-11-26T23:32:59.604" v="5948" actId="478"/>
          <ac:picMkLst>
            <pc:docMk/>
            <pc:sldMk cId="956910865" sldId="293"/>
            <ac:picMk id="6" creationId="{F3AF6944-A031-46CF-967B-1FE66A56A5A1}"/>
          </ac:picMkLst>
        </pc:picChg>
        <pc:picChg chg="add del mod">
          <ac:chgData name="Christophe Clerc" userId="8c5836d5805ee5a5" providerId="LiveId" clId="{83668C54-D8EB-4B40-B151-D34DA9CD0B99}" dt="2019-11-26T23:33:18.747" v="5952" actId="478"/>
          <ac:picMkLst>
            <pc:docMk/>
            <pc:sldMk cId="956910865" sldId="293"/>
            <ac:picMk id="10" creationId="{E2C9A99E-5AF3-40DF-B4E9-34752A55EFAB}"/>
          </ac:picMkLst>
        </pc:picChg>
        <pc:picChg chg="add del mod">
          <ac:chgData name="Christophe Clerc" userId="8c5836d5805ee5a5" providerId="LiveId" clId="{83668C54-D8EB-4B40-B151-D34DA9CD0B99}" dt="2019-11-26T23:33:20.795" v="5954" actId="478"/>
          <ac:picMkLst>
            <pc:docMk/>
            <pc:sldMk cId="956910865" sldId="293"/>
            <ac:picMk id="16" creationId="{4BF46476-A3A6-4FA2-A348-2E10F552D7AF}"/>
          </ac:picMkLst>
        </pc:picChg>
        <pc:picChg chg="add del mod">
          <ac:chgData name="Christophe Clerc" userId="8c5836d5805ee5a5" providerId="LiveId" clId="{83668C54-D8EB-4B40-B151-D34DA9CD0B99}" dt="2019-11-26T23:33:22.353" v="5955" actId="478"/>
          <ac:picMkLst>
            <pc:docMk/>
            <pc:sldMk cId="956910865" sldId="293"/>
            <ac:picMk id="17" creationId="{DCE06396-4DFD-4582-A7D5-560821618411}"/>
          </ac:picMkLst>
        </pc:picChg>
        <pc:picChg chg="add del mod">
          <ac:chgData name="Christophe Clerc" userId="8c5836d5805ee5a5" providerId="LiveId" clId="{83668C54-D8EB-4B40-B151-D34DA9CD0B99}" dt="2019-11-26T23:35:54.618" v="6037" actId="478"/>
          <ac:picMkLst>
            <pc:docMk/>
            <pc:sldMk cId="956910865" sldId="293"/>
            <ac:picMk id="18" creationId="{6D42517F-F4AB-4960-9E7F-18ED405B3365}"/>
          </ac:picMkLst>
        </pc:picChg>
        <pc:picChg chg="add del">
          <ac:chgData name="Christophe Clerc" userId="8c5836d5805ee5a5" providerId="LiveId" clId="{83668C54-D8EB-4B40-B151-D34DA9CD0B99}" dt="2019-11-26T23:09:37.073" v="5861"/>
          <ac:picMkLst>
            <pc:docMk/>
            <pc:sldMk cId="956910865" sldId="293"/>
            <ac:picMk id="19" creationId="{3AA8EAE3-687B-48D6-9200-30582F14CFF8}"/>
          </ac:picMkLst>
        </pc:picChg>
        <pc:picChg chg="add del">
          <ac:chgData name="Christophe Clerc" userId="8c5836d5805ee5a5" providerId="LiveId" clId="{83668C54-D8EB-4B40-B151-D34DA9CD0B99}" dt="2019-11-26T23:10:37.684" v="5863"/>
          <ac:picMkLst>
            <pc:docMk/>
            <pc:sldMk cId="956910865" sldId="293"/>
            <ac:picMk id="20" creationId="{E2C077F5-D9CC-482A-90A0-21E8B6F79E91}"/>
          </ac:picMkLst>
        </pc:picChg>
        <pc:picChg chg="add del mod">
          <ac:chgData name="Christophe Clerc" userId="8c5836d5805ee5a5" providerId="LiveId" clId="{83668C54-D8EB-4B40-B151-D34DA9CD0B99}" dt="2019-11-26T23:18:15.144" v="5908"/>
          <ac:picMkLst>
            <pc:docMk/>
            <pc:sldMk cId="956910865" sldId="293"/>
            <ac:picMk id="22" creationId="{43B54219-2708-41C3-A519-F432244208A8}"/>
          </ac:picMkLst>
        </pc:picChg>
        <pc:picChg chg="add del mod">
          <ac:chgData name="Christophe Clerc" userId="8c5836d5805ee5a5" providerId="LiveId" clId="{83668C54-D8EB-4B40-B151-D34DA9CD0B99}" dt="2019-11-26T23:19:24.030" v="5919" actId="478"/>
          <ac:picMkLst>
            <pc:docMk/>
            <pc:sldMk cId="956910865" sldId="293"/>
            <ac:picMk id="23" creationId="{F2BD3FE8-C282-4F23-A385-507F2A5DC88B}"/>
          </ac:picMkLst>
        </pc:picChg>
        <pc:picChg chg="add del mod">
          <ac:chgData name="Christophe Clerc" userId="8c5836d5805ee5a5" providerId="LiveId" clId="{83668C54-D8EB-4B40-B151-D34DA9CD0B99}" dt="2019-11-26T23:19:20.017" v="5917" actId="478"/>
          <ac:picMkLst>
            <pc:docMk/>
            <pc:sldMk cId="956910865" sldId="293"/>
            <ac:picMk id="24" creationId="{314CF050-6396-4D6F-A797-7204BCE3C78E}"/>
          </ac:picMkLst>
        </pc:picChg>
        <pc:picChg chg="add del mod">
          <ac:chgData name="Christophe Clerc" userId="8c5836d5805ee5a5" providerId="LiveId" clId="{83668C54-D8EB-4B40-B151-D34DA9CD0B99}" dt="2019-11-26T23:19:21.701" v="5918" actId="478"/>
          <ac:picMkLst>
            <pc:docMk/>
            <pc:sldMk cId="956910865" sldId="293"/>
            <ac:picMk id="25" creationId="{D001EB36-6EB8-4DBC-AEDD-704D4C3170B5}"/>
          </ac:picMkLst>
        </pc:picChg>
        <pc:picChg chg="add del mod">
          <ac:chgData name="Christophe Clerc" userId="8c5836d5805ee5a5" providerId="LiveId" clId="{83668C54-D8EB-4B40-B151-D34DA9CD0B99}" dt="2019-11-26T23:33:19.779" v="5953" actId="478"/>
          <ac:picMkLst>
            <pc:docMk/>
            <pc:sldMk cId="956910865" sldId="293"/>
            <ac:picMk id="26" creationId="{F1EB3ACC-32AF-43E6-A283-AC6C728FC417}"/>
          </ac:picMkLst>
        </pc:picChg>
        <pc:picChg chg="add del mod">
          <ac:chgData name="Christophe Clerc" userId="8c5836d5805ee5a5" providerId="LiveId" clId="{83668C54-D8EB-4B40-B151-D34DA9CD0B99}" dt="2019-11-26T23:33:24.831" v="5958" actId="478"/>
          <ac:picMkLst>
            <pc:docMk/>
            <pc:sldMk cId="956910865" sldId="293"/>
            <ac:picMk id="27" creationId="{69C69BC3-9929-4B6B-923F-319BDAE2D22C}"/>
          </ac:picMkLst>
        </pc:picChg>
        <pc:picChg chg="add del mod">
          <ac:chgData name="Christophe Clerc" userId="8c5836d5805ee5a5" providerId="LiveId" clId="{83668C54-D8EB-4B40-B151-D34DA9CD0B99}" dt="2019-11-26T23:33:23.540" v="5956" actId="478"/>
          <ac:picMkLst>
            <pc:docMk/>
            <pc:sldMk cId="956910865" sldId="293"/>
            <ac:picMk id="28" creationId="{886317C3-671C-45AB-B540-75EC72090E4D}"/>
          </ac:picMkLst>
        </pc:picChg>
        <pc:picChg chg="add del mod">
          <ac:chgData name="Christophe Clerc" userId="8c5836d5805ee5a5" providerId="LiveId" clId="{83668C54-D8EB-4B40-B151-D34DA9CD0B99}" dt="2019-11-26T23:35:56.754" v="6038" actId="478"/>
          <ac:picMkLst>
            <pc:docMk/>
            <pc:sldMk cId="956910865" sldId="293"/>
            <ac:picMk id="29" creationId="{4A8BE3F3-ECF6-4B89-AB9E-6711BD60936B}"/>
          </ac:picMkLst>
        </pc:picChg>
        <pc:picChg chg="add mod">
          <ac:chgData name="Christophe Clerc" userId="8c5836d5805ee5a5" providerId="LiveId" clId="{83668C54-D8EB-4B40-B151-D34DA9CD0B99}" dt="2019-11-26T23:34:01.693" v="5963" actId="14100"/>
          <ac:picMkLst>
            <pc:docMk/>
            <pc:sldMk cId="956910865" sldId="293"/>
            <ac:picMk id="30" creationId="{DD76B158-75B2-48F1-B373-6234F823CC1E}"/>
          </ac:picMkLst>
        </pc:picChg>
        <pc:picChg chg="add mod">
          <ac:chgData name="Christophe Clerc" userId="8c5836d5805ee5a5" providerId="LiveId" clId="{83668C54-D8EB-4B40-B151-D34DA9CD0B99}" dt="2019-11-26T23:37:43.272" v="6051" actId="1076"/>
          <ac:picMkLst>
            <pc:docMk/>
            <pc:sldMk cId="956910865" sldId="293"/>
            <ac:picMk id="32" creationId="{021FC303-252A-4D2C-BF39-35BE1F9130AA}"/>
          </ac:picMkLst>
        </pc:picChg>
        <pc:picChg chg="add mod">
          <ac:chgData name="Christophe Clerc" userId="8c5836d5805ee5a5" providerId="LiveId" clId="{83668C54-D8EB-4B40-B151-D34DA9CD0B99}" dt="2019-11-26T23:38:06.333" v="6053" actId="1076"/>
          <ac:picMkLst>
            <pc:docMk/>
            <pc:sldMk cId="956910865" sldId="293"/>
            <ac:picMk id="33" creationId="{F321BC7C-89A9-4D02-8959-0FF5A4705CAB}"/>
          </ac:picMkLst>
        </pc:picChg>
        <pc:picChg chg="add mod">
          <ac:chgData name="Christophe Clerc" userId="8c5836d5805ee5a5" providerId="LiveId" clId="{83668C54-D8EB-4B40-B151-D34DA9CD0B99}" dt="2019-11-26T23:39:26.425" v="6067" actId="1076"/>
          <ac:picMkLst>
            <pc:docMk/>
            <pc:sldMk cId="956910865" sldId="293"/>
            <ac:picMk id="34" creationId="{9CE06FD6-BE91-43D7-BBBC-44EC99E83F26}"/>
          </ac:picMkLst>
        </pc:picChg>
        <pc:picChg chg="add mod">
          <ac:chgData name="Christophe Clerc" userId="8c5836d5805ee5a5" providerId="LiveId" clId="{83668C54-D8EB-4B40-B151-D34DA9CD0B99}" dt="2019-11-26T23:39:50.848" v="6068" actId="1076"/>
          <ac:picMkLst>
            <pc:docMk/>
            <pc:sldMk cId="956910865" sldId="293"/>
            <ac:picMk id="35" creationId="{068A1110-4D69-401E-A88A-2D0D16DE6092}"/>
          </ac:picMkLst>
        </pc:picChg>
      </pc:sldChg>
      <pc:sldChg chg="modSp add">
        <pc:chgData name="Christophe Clerc" userId="8c5836d5805ee5a5" providerId="LiveId" clId="{83668C54-D8EB-4B40-B151-D34DA9CD0B99}" dt="2019-11-26T23:58:46.639" v="6256" actId="1076"/>
        <pc:sldMkLst>
          <pc:docMk/>
          <pc:sldMk cId="3127436836" sldId="294"/>
        </pc:sldMkLst>
        <pc:spChg chg="mod">
          <ac:chgData name="Christophe Clerc" userId="8c5836d5805ee5a5" providerId="LiveId" clId="{83668C54-D8EB-4B40-B151-D34DA9CD0B99}" dt="2019-11-26T23:57:44.702" v="6245" actId="27636"/>
          <ac:spMkLst>
            <pc:docMk/>
            <pc:sldMk cId="3127436836" sldId="294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6T23:42:21" v="6174" actId="1076"/>
          <ac:spMkLst>
            <pc:docMk/>
            <pc:sldMk cId="3127436836" sldId="294"/>
            <ac:spMk id="3" creationId="{A02E9CE8-CBF7-4563-9890-EC6258F7A3A5}"/>
          </ac:spMkLst>
        </pc:spChg>
        <pc:spChg chg="mod">
          <ac:chgData name="Christophe Clerc" userId="8c5836d5805ee5a5" providerId="LiveId" clId="{83668C54-D8EB-4B40-B151-D34DA9CD0B99}" dt="2019-11-26T23:58:02.101" v="6247" actId="1076"/>
          <ac:spMkLst>
            <pc:docMk/>
            <pc:sldMk cId="3127436836" sldId="294"/>
            <ac:spMk id="7" creationId="{35359F87-3B0B-49F9-8973-423EFB297A1D}"/>
          </ac:spMkLst>
        </pc:spChg>
        <pc:spChg chg="mod">
          <ac:chgData name="Christophe Clerc" userId="8c5836d5805ee5a5" providerId="LiveId" clId="{83668C54-D8EB-4B40-B151-D34DA9CD0B99}" dt="2019-11-26T23:58:16.561" v="6250" actId="1076"/>
          <ac:spMkLst>
            <pc:docMk/>
            <pc:sldMk cId="3127436836" sldId="294"/>
            <ac:spMk id="21" creationId="{0EAD020B-9D8C-4832-893A-4FED33FD35C1}"/>
          </ac:spMkLst>
        </pc:spChg>
        <pc:picChg chg="mod">
          <ac:chgData name="Christophe Clerc" userId="8c5836d5805ee5a5" providerId="LiveId" clId="{83668C54-D8EB-4B40-B151-D34DA9CD0B99}" dt="2019-11-26T23:57:49.410" v="6246" actId="14100"/>
          <ac:picMkLst>
            <pc:docMk/>
            <pc:sldMk cId="3127436836" sldId="294"/>
            <ac:picMk id="6" creationId="{F3AF6944-A031-46CF-967B-1FE66A56A5A1}"/>
          </ac:picMkLst>
        </pc:picChg>
        <pc:picChg chg="mod">
          <ac:chgData name="Christophe Clerc" userId="8c5836d5805ee5a5" providerId="LiveId" clId="{83668C54-D8EB-4B40-B151-D34DA9CD0B99}" dt="2019-11-26T23:58:06.506" v="6248" actId="1076"/>
          <ac:picMkLst>
            <pc:docMk/>
            <pc:sldMk cId="3127436836" sldId="294"/>
            <ac:picMk id="10" creationId="{E2C9A99E-5AF3-40DF-B4E9-34752A55EFAB}"/>
          </ac:picMkLst>
        </pc:picChg>
        <pc:picChg chg="mod">
          <ac:chgData name="Christophe Clerc" userId="8c5836d5805ee5a5" providerId="LiveId" clId="{83668C54-D8EB-4B40-B151-D34DA9CD0B99}" dt="2019-11-26T23:58:37.291" v="6254" actId="1076"/>
          <ac:picMkLst>
            <pc:docMk/>
            <pc:sldMk cId="3127436836" sldId="294"/>
            <ac:picMk id="16" creationId="{4BF46476-A3A6-4FA2-A348-2E10F552D7AF}"/>
          </ac:picMkLst>
        </pc:picChg>
        <pc:picChg chg="mod">
          <ac:chgData name="Christophe Clerc" userId="8c5836d5805ee5a5" providerId="LiveId" clId="{83668C54-D8EB-4B40-B151-D34DA9CD0B99}" dt="2019-11-26T23:58:46.639" v="6256" actId="1076"/>
          <ac:picMkLst>
            <pc:docMk/>
            <pc:sldMk cId="3127436836" sldId="294"/>
            <ac:picMk id="17" creationId="{DCE06396-4DFD-4582-A7D5-560821618411}"/>
          </ac:picMkLst>
        </pc:picChg>
        <pc:picChg chg="mod">
          <ac:chgData name="Christophe Clerc" userId="8c5836d5805ee5a5" providerId="LiveId" clId="{83668C54-D8EB-4B40-B151-D34DA9CD0B99}" dt="2019-11-26T23:42:40.548" v="6176" actId="1076"/>
          <ac:picMkLst>
            <pc:docMk/>
            <pc:sldMk cId="3127436836" sldId="294"/>
            <ac:picMk id="18" creationId="{6D42517F-F4AB-4960-9E7F-18ED405B3365}"/>
          </ac:picMkLst>
        </pc:picChg>
        <pc:picChg chg="mod">
          <ac:chgData name="Christophe Clerc" userId="8c5836d5805ee5a5" providerId="LiveId" clId="{83668C54-D8EB-4B40-B151-D34DA9CD0B99}" dt="2019-11-26T23:58:10.513" v="6249" actId="1076"/>
          <ac:picMkLst>
            <pc:docMk/>
            <pc:sldMk cId="3127436836" sldId="294"/>
            <ac:picMk id="26" creationId="{F1EB3ACC-32AF-43E6-A283-AC6C728FC417}"/>
          </ac:picMkLst>
        </pc:picChg>
        <pc:picChg chg="mod">
          <ac:chgData name="Christophe Clerc" userId="8c5836d5805ee5a5" providerId="LiveId" clId="{83668C54-D8EB-4B40-B151-D34DA9CD0B99}" dt="2019-11-26T23:58:34.183" v="6253" actId="1076"/>
          <ac:picMkLst>
            <pc:docMk/>
            <pc:sldMk cId="3127436836" sldId="294"/>
            <ac:picMk id="27" creationId="{69C69BC3-9929-4B6B-923F-319BDAE2D22C}"/>
          </ac:picMkLst>
        </pc:picChg>
        <pc:picChg chg="mod">
          <ac:chgData name="Christophe Clerc" userId="8c5836d5805ee5a5" providerId="LiveId" clId="{83668C54-D8EB-4B40-B151-D34DA9CD0B99}" dt="2019-11-26T23:58:41.394" v="6255" actId="1076"/>
          <ac:picMkLst>
            <pc:docMk/>
            <pc:sldMk cId="3127436836" sldId="294"/>
            <ac:picMk id="28" creationId="{886317C3-671C-45AB-B540-75EC72090E4D}"/>
          </ac:picMkLst>
        </pc:picChg>
        <pc:picChg chg="mod">
          <ac:chgData name="Christophe Clerc" userId="8c5836d5805ee5a5" providerId="LiveId" clId="{83668C54-D8EB-4B40-B151-D34DA9CD0B99}" dt="2019-11-26T23:42:31.983" v="6175" actId="1076"/>
          <ac:picMkLst>
            <pc:docMk/>
            <pc:sldMk cId="3127436836" sldId="294"/>
            <ac:picMk id="29" creationId="{4A8BE3F3-ECF6-4B89-AB9E-6711BD60936B}"/>
          </ac:picMkLst>
        </pc:picChg>
      </pc:sldChg>
      <pc:sldChg chg="addSp delSp modSp add">
        <pc:chgData name="Christophe Clerc" userId="8c5836d5805ee5a5" providerId="LiveId" clId="{83668C54-D8EB-4B40-B151-D34DA9CD0B99}" dt="2019-11-26T23:55:11.783" v="6239" actId="1076"/>
        <pc:sldMkLst>
          <pc:docMk/>
          <pc:sldMk cId="476198335" sldId="295"/>
        </pc:sldMkLst>
        <pc:spChg chg="mod">
          <ac:chgData name="Christophe Clerc" userId="8c5836d5805ee5a5" providerId="LiveId" clId="{83668C54-D8EB-4B40-B151-D34DA9CD0B99}" dt="2019-11-26T23:50:44.772" v="6209" actId="20577"/>
          <ac:spMkLst>
            <pc:docMk/>
            <pc:sldMk cId="476198335" sldId="295"/>
            <ac:spMk id="2" creationId="{ABCF6CF9-BE77-471A-BC03-03A6E1968E0C}"/>
          </ac:spMkLst>
        </pc:spChg>
        <pc:spChg chg="add mod">
          <ac:chgData name="Christophe Clerc" userId="8c5836d5805ee5a5" providerId="LiveId" clId="{83668C54-D8EB-4B40-B151-D34DA9CD0B99}" dt="2019-11-26T23:54:44.321" v="6236" actId="113"/>
          <ac:spMkLst>
            <pc:docMk/>
            <pc:sldMk cId="476198335" sldId="295"/>
            <ac:spMk id="8" creationId="{4B28BB0C-695A-4F63-B4F5-025D028B84BF}"/>
          </ac:spMkLst>
        </pc:spChg>
        <pc:spChg chg="add mod">
          <ac:chgData name="Christophe Clerc" userId="8c5836d5805ee5a5" providerId="LiveId" clId="{83668C54-D8EB-4B40-B151-D34DA9CD0B99}" dt="2019-11-26T23:54:37.899" v="6235" actId="14100"/>
          <ac:spMkLst>
            <pc:docMk/>
            <pc:sldMk cId="476198335" sldId="295"/>
            <ac:spMk id="9" creationId="{B012B3CC-D6C1-4851-BA97-4E20DB79484E}"/>
          </ac:spMkLst>
        </pc:spChg>
        <pc:spChg chg="del">
          <ac:chgData name="Christophe Clerc" userId="8c5836d5805ee5a5" providerId="LiveId" clId="{83668C54-D8EB-4B40-B151-D34DA9CD0B99}" dt="2019-11-26T23:49:01.871" v="6186" actId="478"/>
          <ac:spMkLst>
            <pc:docMk/>
            <pc:sldMk cId="476198335" sldId="295"/>
            <ac:spMk id="31" creationId="{E535A0D2-8BE5-4920-A7B3-7D00EAC9205F}"/>
          </ac:spMkLst>
        </pc:spChg>
        <pc:picChg chg="add mod">
          <ac:chgData name="Christophe Clerc" userId="8c5836d5805ee5a5" providerId="LiveId" clId="{83668C54-D8EB-4B40-B151-D34DA9CD0B99}" dt="2019-11-26T23:55:11.783" v="6239" actId="1076"/>
          <ac:picMkLst>
            <pc:docMk/>
            <pc:sldMk cId="476198335" sldId="295"/>
            <ac:picMk id="3" creationId="{8AE43430-A2C5-43A0-B091-B48B8AD04C55}"/>
          </ac:picMkLst>
        </pc:picChg>
        <pc:picChg chg="add mod">
          <ac:chgData name="Christophe Clerc" userId="8c5836d5805ee5a5" providerId="LiveId" clId="{83668C54-D8EB-4B40-B151-D34DA9CD0B99}" dt="2019-11-26T23:52:26.703" v="6213" actId="1076"/>
          <ac:picMkLst>
            <pc:docMk/>
            <pc:sldMk cId="476198335" sldId="295"/>
            <ac:picMk id="5" creationId="{38467DC1-9B64-4815-8C14-058ABC5ED64A}"/>
          </ac:picMkLst>
        </pc:picChg>
        <pc:picChg chg="add mod">
          <ac:chgData name="Christophe Clerc" userId="8c5836d5805ee5a5" providerId="LiveId" clId="{83668C54-D8EB-4B40-B151-D34DA9CD0B99}" dt="2019-11-26T23:52:55.396" v="6215" actId="1076"/>
          <ac:picMkLst>
            <pc:docMk/>
            <pc:sldMk cId="476198335" sldId="295"/>
            <ac:picMk id="6" creationId="{1008A6B3-245E-485D-B414-340E6F068CD0}"/>
          </ac:picMkLst>
        </pc:picChg>
        <pc:picChg chg="add mod">
          <ac:chgData name="Christophe Clerc" userId="8c5836d5805ee5a5" providerId="LiveId" clId="{83668C54-D8EB-4B40-B151-D34DA9CD0B99}" dt="2019-11-26T23:53:08.775" v="6217" actId="1076"/>
          <ac:picMkLst>
            <pc:docMk/>
            <pc:sldMk cId="476198335" sldId="295"/>
            <ac:picMk id="7" creationId="{9A3D44F2-E451-4C0D-9F6C-5644BA82BF1B}"/>
          </ac:picMkLst>
        </pc:picChg>
        <pc:picChg chg="del">
          <ac:chgData name="Christophe Clerc" userId="8c5836d5805ee5a5" providerId="LiveId" clId="{83668C54-D8EB-4B40-B151-D34DA9CD0B99}" dt="2019-11-26T23:48:56.532" v="6184" actId="478"/>
          <ac:picMkLst>
            <pc:docMk/>
            <pc:sldMk cId="476198335" sldId="295"/>
            <ac:picMk id="30" creationId="{DD76B158-75B2-48F1-B373-6234F823CC1E}"/>
          </ac:picMkLst>
        </pc:picChg>
        <pc:picChg chg="del">
          <ac:chgData name="Christophe Clerc" userId="8c5836d5805ee5a5" providerId="LiveId" clId="{83668C54-D8EB-4B40-B151-D34DA9CD0B99}" dt="2019-11-26T23:49:03.186" v="6187" actId="478"/>
          <ac:picMkLst>
            <pc:docMk/>
            <pc:sldMk cId="476198335" sldId="295"/>
            <ac:picMk id="32" creationId="{021FC303-252A-4D2C-BF39-35BE1F9130AA}"/>
          </ac:picMkLst>
        </pc:picChg>
        <pc:picChg chg="del">
          <ac:chgData name="Christophe Clerc" userId="8c5836d5805ee5a5" providerId="LiveId" clId="{83668C54-D8EB-4B40-B151-D34DA9CD0B99}" dt="2019-11-26T23:49:00.212" v="6185" actId="478"/>
          <ac:picMkLst>
            <pc:docMk/>
            <pc:sldMk cId="476198335" sldId="295"/>
            <ac:picMk id="35" creationId="{068A1110-4D69-401E-A88A-2D0D16DE6092}"/>
          </ac:picMkLst>
        </pc:picChg>
      </pc:sldChg>
      <pc:sldChg chg="addSp delSp modSp add">
        <pc:chgData name="Christophe Clerc" userId="8c5836d5805ee5a5" providerId="LiveId" clId="{83668C54-D8EB-4B40-B151-D34DA9CD0B99}" dt="2019-11-27T00:23:39.852" v="6470" actId="1076"/>
        <pc:sldMkLst>
          <pc:docMk/>
          <pc:sldMk cId="265627779" sldId="296"/>
        </pc:sldMkLst>
        <pc:spChg chg="mod">
          <ac:chgData name="Christophe Clerc" userId="8c5836d5805ee5a5" providerId="LiveId" clId="{83668C54-D8EB-4B40-B151-D34DA9CD0B99}" dt="2019-11-27T00:21:53.012" v="6460" actId="20577"/>
          <ac:spMkLst>
            <pc:docMk/>
            <pc:sldMk cId="265627779" sldId="296"/>
            <ac:spMk id="2" creationId="{ABCF6CF9-BE77-471A-BC03-03A6E1968E0C}"/>
          </ac:spMkLst>
        </pc:spChg>
        <pc:spChg chg="add del mod">
          <ac:chgData name="Christophe Clerc" userId="8c5836d5805ee5a5" providerId="LiveId" clId="{83668C54-D8EB-4B40-B151-D34DA9CD0B99}" dt="2019-11-27T00:22:22.501" v="6462" actId="11529"/>
          <ac:spMkLst>
            <pc:docMk/>
            <pc:sldMk cId="265627779" sldId="296"/>
            <ac:spMk id="5" creationId="{94D1E213-FF4C-471B-A33C-14ED8D756E7B}"/>
          </ac:spMkLst>
        </pc:spChg>
        <pc:picChg chg="add mod">
          <ac:chgData name="Christophe Clerc" userId="8c5836d5805ee5a5" providerId="LiveId" clId="{83668C54-D8EB-4B40-B151-D34DA9CD0B99}" dt="2019-11-27T00:02:05.317" v="6263" actId="1076"/>
          <ac:picMkLst>
            <pc:docMk/>
            <pc:sldMk cId="265627779" sldId="296"/>
            <ac:picMk id="3" creationId="{4CDABDE5-D2FF-4423-8977-C591CF96888D}"/>
          </ac:picMkLst>
        </pc:picChg>
        <pc:picChg chg="add mod">
          <ac:chgData name="Christophe Clerc" userId="8c5836d5805ee5a5" providerId="LiveId" clId="{83668C54-D8EB-4B40-B151-D34DA9CD0B99}" dt="2019-11-27T00:23:39.852" v="6470" actId="1076"/>
          <ac:picMkLst>
            <pc:docMk/>
            <pc:sldMk cId="265627779" sldId="296"/>
            <ac:picMk id="6" creationId="{762ABD8F-C9E0-4C69-A45D-7CA755E7B5FE}"/>
          </ac:picMkLst>
        </pc:picChg>
        <pc:picChg chg="add mod">
          <ac:chgData name="Christophe Clerc" userId="8c5836d5805ee5a5" providerId="LiveId" clId="{83668C54-D8EB-4B40-B151-D34DA9CD0B99}" dt="2019-11-27T00:23:33.916" v="6469" actId="1076"/>
          <ac:picMkLst>
            <pc:docMk/>
            <pc:sldMk cId="265627779" sldId="296"/>
            <ac:picMk id="7" creationId="{5AAFBDEE-1CA0-4075-B95A-10C36C7CF732}"/>
          </ac:picMkLst>
        </pc:picChg>
        <pc:picChg chg="add mod">
          <ac:chgData name="Christophe Clerc" userId="8c5836d5805ee5a5" providerId="LiveId" clId="{83668C54-D8EB-4B40-B151-D34DA9CD0B99}" dt="2019-11-27T00:23:06.527" v="6468" actId="1076"/>
          <ac:picMkLst>
            <pc:docMk/>
            <pc:sldMk cId="265627779" sldId="296"/>
            <ac:picMk id="8" creationId="{D36816EE-6C04-4465-82A5-492460A3907B}"/>
          </ac:picMkLst>
        </pc:picChg>
        <pc:picChg chg="add mod">
          <ac:chgData name="Christophe Clerc" userId="8c5836d5805ee5a5" providerId="LiveId" clId="{83668C54-D8EB-4B40-B151-D34DA9CD0B99}" dt="2019-11-27T00:22:54.967" v="6467" actId="1076"/>
          <ac:picMkLst>
            <pc:docMk/>
            <pc:sldMk cId="265627779" sldId="296"/>
            <ac:picMk id="9" creationId="{325A54C8-520E-4B16-8394-3A08DB5FA80D}"/>
          </ac:picMkLst>
        </pc:picChg>
        <pc:picChg chg="del">
          <ac:chgData name="Christophe Clerc" userId="8c5836d5805ee5a5" providerId="LiveId" clId="{83668C54-D8EB-4B40-B151-D34DA9CD0B99}" dt="2019-11-27T00:01:50.552" v="6260" actId="478"/>
          <ac:picMkLst>
            <pc:docMk/>
            <pc:sldMk cId="265627779" sldId="296"/>
            <ac:picMk id="30" creationId="{DD76B158-75B2-48F1-B373-6234F823CC1E}"/>
          </ac:picMkLst>
        </pc:picChg>
      </pc:sldChg>
      <pc:sldChg chg="addSp delSp modSp add">
        <pc:chgData name="Christophe Clerc" userId="8c5836d5805ee5a5" providerId="LiveId" clId="{83668C54-D8EB-4B40-B151-D34DA9CD0B99}" dt="2019-11-27T00:30:01.627" v="6481" actId="20577"/>
        <pc:sldMkLst>
          <pc:docMk/>
          <pc:sldMk cId="4075059655" sldId="297"/>
        </pc:sldMkLst>
        <pc:spChg chg="mod">
          <ac:chgData name="Christophe Clerc" userId="8c5836d5805ee5a5" providerId="LiveId" clId="{83668C54-D8EB-4B40-B151-D34DA9CD0B99}" dt="2019-11-27T00:30:01.627" v="6481" actId="20577"/>
          <ac:spMkLst>
            <pc:docMk/>
            <pc:sldMk cId="4075059655" sldId="297"/>
            <ac:spMk id="2" creationId="{ABCF6CF9-BE77-471A-BC03-03A6E1968E0C}"/>
          </ac:spMkLst>
        </pc:spChg>
        <pc:spChg chg="del mod">
          <ac:chgData name="Christophe Clerc" userId="8c5836d5805ee5a5" providerId="LiveId" clId="{83668C54-D8EB-4B40-B151-D34DA9CD0B99}" dt="2019-11-27T00:29:53.858" v="6480" actId="478"/>
          <ac:spMkLst>
            <pc:docMk/>
            <pc:sldMk cId="4075059655" sldId="297"/>
            <ac:spMk id="3" creationId="{A02E9CE8-CBF7-4563-9890-EC6258F7A3A5}"/>
          </ac:spMkLst>
        </pc:spChg>
        <pc:spChg chg="add mod">
          <ac:chgData name="Christophe Clerc" userId="8c5836d5805ee5a5" providerId="LiveId" clId="{83668C54-D8EB-4B40-B151-D34DA9CD0B99}" dt="2019-11-27T00:11:55.514" v="6385" actId="14100"/>
          <ac:spMkLst>
            <pc:docMk/>
            <pc:sldMk cId="4075059655" sldId="297"/>
            <ac:spMk id="8" creationId="{04B234CB-82F3-4F00-8990-08C95B369C21}"/>
          </ac:spMkLst>
        </pc:spChg>
        <pc:spChg chg="add del mod">
          <ac:chgData name="Christophe Clerc" userId="8c5836d5805ee5a5" providerId="LiveId" clId="{83668C54-D8EB-4B40-B151-D34DA9CD0B99}" dt="2019-11-27T00:15:32.565" v="6415"/>
          <ac:spMkLst>
            <pc:docMk/>
            <pc:sldMk cId="4075059655" sldId="297"/>
            <ac:spMk id="19" creationId="{DE4A237F-11F1-4D81-8DD9-651526812284}"/>
          </ac:spMkLst>
        </pc:spChg>
        <pc:spChg chg="add del mod">
          <ac:chgData name="Christophe Clerc" userId="8c5836d5805ee5a5" providerId="LiveId" clId="{83668C54-D8EB-4B40-B151-D34DA9CD0B99}" dt="2019-11-27T00:15:32.569" v="6417"/>
          <ac:spMkLst>
            <pc:docMk/>
            <pc:sldMk cId="4075059655" sldId="297"/>
            <ac:spMk id="20" creationId="{8DB56FF7-2E95-48EE-9A5C-53AC6641A2CB}"/>
          </ac:spMkLst>
        </pc:spChg>
        <pc:spChg chg="add mod">
          <ac:chgData name="Christophe Clerc" userId="8c5836d5805ee5a5" providerId="LiveId" clId="{83668C54-D8EB-4B40-B151-D34DA9CD0B99}" dt="2019-11-27T00:15:31.101" v="6413" actId="1076"/>
          <ac:spMkLst>
            <pc:docMk/>
            <pc:sldMk cId="4075059655" sldId="297"/>
            <ac:spMk id="22" creationId="{F8704369-DD79-4E00-9355-6E8D96E99B0E}"/>
          </ac:spMkLst>
        </pc:spChg>
        <pc:spChg chg="add mod">
          <ac:chgData name="Christophe Clerc" userId="8c5836d5805ee5a5" providerId="LiveId" clId="{83668C54-D8EB-4B40-B151-D34DA9CD0B99}" dt="2019-11-27T00:16:15.631" v="6420" actId="113"/>
          <ac:spMkLst>
            <pc:docMk/>
            <pc:sldMk cId="4075059655" sldId="297"/>
            <ac:spMk id="23" creationId="{D34E517A-BD2C-44F6-9A03-CB67D2535D93}"/>
          </ac:spMkLst>
        </pc:spChg>
        <pc:spChg chg="add mod">
          <ac:chgData name="Christophe Clerc" userId="8c5836d5805ee5a5" providerId="LiveId" clId="{83668C54-D8EB-4B40-B151-D34DA9CD0B99}" dt="2019-11-27T00:17:30.633" v="6434" actId="14100"/>
          <ac:spMkLst>
            <pc:docMk/>
            <pc:sldMk cId="4075059655" sldId="297"/>
            <ac:spMk id="24" creationId="{CF165B68-DB19-4BE0-B85E-57ADE8FF3A1E}"/>
          </ac:spMkLst>
        </pc:spChg>
        <pc:spChg chg="add mod">
          <ac:chgData name="Christophe Clerc" userId="8c5836d5805ee5a5" providerId="LiveId" clId="{83668C54-D8EB-4B40-B151-D34DA9CD0B99}" dt="2019-11-27T00:18:35.836" v="6445" actId="1076"/>
          <ac:spMkLst>
            <pc:docMk/>
            <pc:sldMk cId="4075059655" sldId="297"/>
            <ac:spMk id="25" creationId="{11CF2A6C-962B-41EB-9F2B-5F690F7110E8}"/>
          </ac:spMkLst>
        </pc:spChg>
        <pc:spChg chg="add mod">
          <ac:chgData name="Christophe Clerc" userId="8c5836d5805ee5a5" providerId="LiveId" clId="{83668C54-D8EB-4B40-B151-D34DA9CD0B99}" dt="2019-11-27T00:21:18.296" v="6454" actId="1076"/>
          <ac:spMkLst>
            <pc:docMk/>
            <pc:sldMk cId="4075059655" sldId="297"/>
            <ac:spMk id="30" creationId="{10F8E70F-10BF-462F-BAFB-A29CC3BF220D}"/>
          </ac:spMkLst>
        </pc:spChg>
        <pc:picChg chg="add mod">
          <ac:chgData name="Christophe Clerc" userId="8c5836d5805ee5a5" providerId="LiveId" clId="{83668C54-D8EB-4B40-B151-D34DA9CD0B99}" dt="2019-11-27T00:18:24.901" v="6444" actId="1076"/>
          <ac:picMkLst>
            <pc:docMk/>
            <pc:sldMk cId="4075059655" sldId="297"/>
            <ac:picMk id="5" creationId="{0EBED2F9-ABDB-4354-B6F1-E8C1F70D5E61}"/>
          </ac:picMkLst>
        </pc:picChg>
        <pc:picChg chg="del">
          <ac:chgData name="Christophe Clerc" userId="8c5836d5805ee5a5" providerId="LiveId" clId="{83668C54-D8EB-4B40-B151-D34DA9CD0B99}" dt="2019-11-27T00:07:37.179" v="6265" actId="478"/>
          <ac:picMkLst>
            <pc:docMk/>
            <pc:sldMk cId="4075059655" sldId="297"/>
            <ac:picMk id="6" creationId="{F3AF6944-A031-46CF-967B-1FE66A56A5A1}"/>
          </ac:picMkLst>
        </pc:picChg>
        <pc:picChg chg="add mod">
          <ac:chgData name="Christophe Clerc" userId="8c5836d5805ee5a5" providerId="LiveId" clId="{83668C54-D8EB-4B40-B151-D34DA9CD0B99}" dt="2019-11-27T00:12:55.781" v="6389" actId="1076"/>
          <ac:picMkLst>
            <pc:docMk/>
            <pc:sldMk cId="4075059655" sldId="297"/>
            <ac:picMk id="9" creationId="{3EA833F2-7C76-4C04-8A95-190699EBA60D}"/>
          </ac:picMkLst>
        </pc:picChg>
        <pc:picChg chg="add mod">
          <ac:chgData name="Christophe Clerc" userId="8c5836d5805ee5a5" providerId="LiveId" clId="{83668C54-D8EB-4B40-B151-D34DA9CD0B99}" dt="2019-11-27T00:14:27.108" v="6403" actId="1076"/>
          <ac:picMkLst>
            <pc:docMk/>
            <pc:sldMk cId="4075059655" sldId="297"/>
            <ac:picMk id="11" creationId="{3D1CF873-E80E-4AE1-96CF-973D101806DD}"/>
          </ac:picMkLst>
        </pc:picChg>
        <pc:picChg chg="add mod">
          <ac:chgData name="Christophe Clerc" userId="8c5836d5805ee5a5" providerId="LiveId" clId="{83668C54-D8EB-4B40-B151-D34DA9CD0B99}" dt="2019-11-27T00:14:30.808" v="6404" actId="1076"/>
          <ac:picMkLst>
            <pc:docMk/>
            <pc:sldMk cId="4075059655" sldId="297"/>
            <ac:picMk id="13" creationId="{C1403641-0103-4BDE-B976-A8FC44F91E7A}"/>
          </ac:picMkLst>
        </pc:picChg>
        <pc:picChg chg="del mod">
          <ac:chgData name="Christophe Clerc" userId="8c5836d5805ee5a5" providerId="LiveId" clId="{83668C54-D8EB-4B40-B151-D34DA9CD0B99}" dt="2019-11-27T00:29:26.559" v="6474" actId="478"/>
          <ac:picMkLst>
            <pc:docMk/>
            <pc:sldMk cId="4075059655" sldId="297"/>
            <ac:picMk id="18" creationId="{6D42517F-F4AB-4960-9E7F-18ED405B3365}"/>
          </ac:picMkLst>
        </pc:picChg>
        <pc:picChg chg="del">
          <ac:chgData name="Christophe Clerc" userId="8c5836d5805ee5a5" providerId="LiveId" clId="{83668C54-D8EB-4B40-B151-D34DA9CD0B99}" dt="2019-11-27T00:29:29.787" v="6476" actId="478"/>
          <ac:picMkLst>
            <pc:docMk/>
            <pc:sldMk cId="4075059655" sldId="297"/>
            <ac:picMk id="29" creationId="{4A8BE3F3-ECF6-4B89-AB9E-6711BD60936B}"/>
          </ac:picMkLst>
        </pc:picChg>
      </pc:sldChg>
      <pc:sldChg chg="modSp add">
        <pc:chgData name="Christophe Clerc" userId="8c5836d5805ee5a5" providerId="LiveId" clId="{83668C54-D8EB-4B40-B151-D34DA9CD0B99}" dt="2019-11-27T11:05:42.866" v="15172" actId="20577"/>
        <pc:sldMkLst>
          <pc:docMk/>
          <pc:sldMk cId="2984159163" sldId="298"/>
        </pc:sldMkLst>
        <pc:spChg chg="mod">
          <ac:chgData name="Christophe Clerc" userId="8c5836d5805ee5a5" providerId="LiveId" clId="{83668C54-D8EB-4B40-B151-D34DA9CD0B99}" dt="2019-11-27T01:01:41.426" v="6720" actId="20577"/>
          <ac:spMkLst>
            <pc:docMk/>
            <pc:sldMk cId="2984159163" sldId="298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7T01:06:04.837" v="6959" actId="20577"/>
          <ac:spMkLst>
            <pc:docMk/>
            <pc:sldMk cId="2984159163" sldId="298"/>
            <ac:spMk id="5" creationId="{DD5702EA-CC45-45B4-8BEE-2B7B9EDF9F85}"/>
          </ac:spMkLst>
        </pc:spChg>
        <pc:spChg chg="mod">
          <ac:chgData name="Christophe Clerc" userId="8c5836d5805ee5a5" providerId="LiveId" clId="{83668C54-D8EB-4B40-B151-D34DA9CD0B99}" dt="2019-11-27T11:05:42.866" v="15172" actId="20577"/>
          <ac:spMkLst>
            <pc:docMk/>
            <pc:sldMk cId="2984159163" sldId="298"/>
            <ac:spMk id="7" creationId="{CEE036F8-6859-4A18-82A2-3223EEE1DB9F}"/>
          </ac:spMkLst>
        </pc:spChg>
        <pc:spChg chg="mod">
          <ac:chgData name="Christophe Clerc" userId="8c5836d5805ee5a5" providerId="LiveId" clId="{83668C54-D8EB-4B40-B151-D34DA9CD0B99}" dt="2019-11-27T11:03:43.822" v="15076" actId="20577"/>
          <ac:spMkLst>
            <pc:docMk/>
            <pc:sldMk cId="2984159163" sldId="298"/>
            <ac:spMk id="8" creationId="{A8B32664-A4F9-4777-B055-49372D5B43AD}"/>
          </ac:spMkLst>
        </pc:spChg>
      </pc:sldChg>
      <pc:sldChg chg="addSp delSp modSp add addAnim delAnim modAnim">
        <pc:chgData name="Christophe Clerc" userId="8c5836d5805ee5a5" providerId="LiveId" clId="{83668C54-D8EB-4B40-B151-D34DA9CD0B99}" dt="2019-11-27T10:16:18.847" v="14848" actId="1076"/>
        <pc:sldMkLst>
          <pc:docMk/>
          <pc:sldMk cId="593850069" sldId="299"/>
        </pc:sldMkLst>
        <pc:spChg chg="mod">
          <ac:chgData name="Christophe Clerc" userId="8c5836d5805ee5a5" providerId="LiveId" clId="{83668C54-D8EB-4B40-B151-D34DA9CD0B99}" dt="2019-11-27T01:13:21.078" v="7384" actId="14100"/>
          <ac:spMkLst>
            <pc:docMk/>
            <pc:sldMk cId="593850069" sldId="299"/>
            <ac:spMk id="2" creationId="{ABCF6CF9-BE77-471A-BC03-03A6E1968E0C}"/>
          </ac:spMkLst>
        </pc:spChg>
        <pc:spChg chg="del mod">
          <ac:chgData name="Christophe Clerc" userId="8c5836d5805ee5a5" providerId="LiveId" clId="{83668C54-D8EB-4B40-B151-D34DA9CD0B99}" dt="2019-11-27T06:52:41.082" v="8261" actId="478"/>
          <ac:spMkLst>
            <pc:docMk/>
            <pc:sldMk cId="593850069" sldId="299"/>
            <ac:spMk id="5" creationId="{DD5702EA-CC45-45B4-8BEE-2B7B9EDF9F85}"/>
          </ac:spMkLst>
        </pc:spChg>
        <pc:spChg chg="mod">
          <ac:chgData name="Christophe Clerc" userId="8c5836d5805ee5a5" providerId="LiveId" clId="{83668C54-D8EB-4B40-B151-D34DA9CD0B99}" dt="2019-11-27T10:16:18.847" v="14848" actId="1076"/>
          <ac:spMkLst>
            <pc:docMk/>
            <pc:sldMk cId="593850069" sldId="299"/>
            <ac:spMk id="7" creationId="{CEE036F8-6859-4A18-82A2-3223EEE1DB9F}"/>
          </ac:spMkLst>
        </pc:spChg>
        <pc:spChg chg="add del mod">
          <ac:chgData name="Christophe Clerc" userId="8c5836d5805ee5a5" providerId="LiveId" clId="{83668C54-D8EB-4B40-B151-D34DA9CD0B99}" dt="2019-11-27T07:38:16.861" v="10056" actId="20577"/>
          <ac:spMkLst>
            <pc:docMk/>
            <pc:sldMk cId="593850069" sldId="299"/>
            <ac:spMk id="8" creationId="{A8B32664-A4F9-4777-B055-49372D5B43AD}"/>
          </ac:spMkLst>
        </pc:spChg>
      </pc:sldChg>
      <pc:sldChg chg="delSp modSp add delAnim modAnim">
        <pc:chgData name="Christophe Clerc" userId="8c5836d5805ee5a5" providerId="LiveId" clId="{83668C54-D8EB-4B40-B151-D34DA9CD0B99}" dt="2019-11-27T07:13:52.376" v="9256" actId="313"/>
        <pc:sldMkLst>
          <pc:docMk/>
          <pc:sldMk cId="2629307355" sldId="300"/>
        </pc:sldMkLst>
        <pc:spChg chg="mod">
          <ac:chgData name="Christophe Clerc" userId="8c5836d5805ee5a5" providerId="LiveId" clId="{83668C54-D8EB-4B40-B151-D34DA9CD0B99}" dt="2019-11-27T06:52:10.184" v="8255" actId="1076"/>
          <ac:spMkLst>
            <pc:docMk/>
            <pc:sldMk cId="2629307355" sldId="300"/>
            <ac:spMk id="3" creationId="{A02E9CE8-CBF7-4563-9890-EC6258F7A3A5}"/>
          </ac:spMkLst>
        </pc:spChg>
        <pc:spChg chg="mod">
          <ac:chgData name="Christophe Clerc" userId="8c5836d5805ee5a5" providerId="LiveId" clId="{83668C54-D8EB-4B40-B151-D34DA9CD0B99}" dt="2019-11-27T07:11:19.648" v="9097" actId="20577"/>
          <ac:spMkLst>
            <pc:docMk/>
            <pc:sldMk cId="2629307355" sldId="300"/>
            <ac:spMk id="5" creationId="{DD5702EA-CC45-45B4-8BEE-2B7B9EDF9F85}"/>
          </ac:spMkLst>
        </pc:spChg>
        <pc:spChg chg="mod">
          <ac:chgData name="Christophe Clerc" userId="8c5836d5805ee5a5" providerId="LiveId" clId="{83668C54-D8EB-4B40-B151-D34DA9CD0B99}" dt="2019-11-27T07:13:52.376" v="9256" actId="313"/>
          <ac:spMkLst>
            <pc:docMk/>
            <pc:sldMk cId="2629307355" sldId="300"/>
            <ac:spMk id="7" creationId="{CEE036F8-6859-4A18-82A2-3223EEE1DB9F}"/>
          </ac:spMkLst>
        </pc:spChg>
        <pc:spChg chg="del mod">
          <ac:chgData name="Christophe Clerc" userId="8c5836d5805ee5a5" providerId="LiveId" clId="{83668C54-D8EB-4B40-B151-D34DA9CD0B99}" dt="2019-11-27T06:51:28.684" v="8251" actId="478"/>
          <ac:spMkLst>
            <pc:docMk/>
            <pc:sldMk cId="2629307355" sldId="300"/>
            <ac:spMk id="8" creationId="{A8B32664-A4F9-4777-B055-49372D5B43AD}"/>
          </ac:spMkLst>
        </pc:spChg>
      </pc:sldChg>
      <pc:sldChg chg="modSp add modAnim">
        <pc:chgData name="Christophe Clerc" userId="8c5836d5805ee5a5" providerId="LiveId" clId="{83668C54-D8EB-4B40-B151-D34DA9CD0B99}" dt="2019-11-27T07:52:10.870" v="10435" actId="6549"/>
        <pc:sldMkLst>
          <pc:docMk/>
          <pc:sldMk cId="4251109714" sldId="301"/>
        </pc:sldMkLst>
        <pc:spChg chg="mod">
          <ac:chgData name="Christophe Clerc" userId="8c5836d5805ee5a5" providerId="LiveId" clId="{83668C54-D8EB-4B40-B151-D34DA9CD0B99}" dt="2019-11-27T07:49:44.712" v="10298" actId="5793"/>
          <ac:spMkLst>
            <pc:docMk/>
            <pc:sldMk cId="4251109714" sldId="301"/>
            <ac:spMk id="5" creationId="{DD5702EA-CC45-45B4-8BEE-2B7B9EDF9F85}"/>
          </ac:spMkLst>
        </pc:spChg>
        <pc:spChg chg="mod">
          <ac:chgData name="Christophe Clerc" userId="8c5836d5805ee5a5" providerId="LiveId" clId="{83668C54-D8EB-4B40-B151-D34DA9CD0B99}" dt="2019-11-27T07:52:10.870" v="10435" actId="6549"/>
          <ac:spMkLst>
            <pc:docMk/>
            <pc:sldMk cId="4251109714" sldId="301"/>
            <ac:spMk id="7" creationId="{CEE036F8-6859-4A18-82A2-3223EEE1DB9F}"/>
          </ac:spMkLst>
        </pc:spChg>
      </pc:sldChg>
      <pc:sldChg chg="add del">
        <pc:chgData name="Christophe Clerc" userId="8c5836d5805ee5a5" providerId="LiveId" clId="{83668C54-D8EB-4B40-B151-D34DA9CD0B99}" dt="2019-11-27T07:54:00.526" v="10438" actId="2696"/>
        <pc:sldMkLst>
          <pc:docMk/>
          <pc:sldMk cId="2755905382" sldId="302"/>
        </pc:sldMkLst>
      </pc:sldChg>
      <pc:sldChg chg="modSp add">
        <pc:chgData name="Christophe Clerc" userId="8c5836d5805ee5a5" providerId="LiveId" clId="{83668C54-D8EB-4B40-B151-D34DA9CD0B99}" dt="2019-11-27T11:16:40.933" v="15225" actId="20577"/>
        <pc:sldMkLst>
          <pc:docMk/>
          <pc:sldMk cId="165813423" sldId="303"/>
        </pc:sldMkLst>
        <pc:spChg chg="mod">
          <ac:chgData name="Christophe Clerc" userId="8c5836d5805ee5a5" providerId="LiveId" clId="{83668C54-D8EB-4B40-B151-D34DA9CD0B99}" dt="2019-11-27T07:54:11.607" v="10445" actId="20577"/>
          <ac:spMkLst>
            <pc:docMk/>
            <pc:sldMk cId="165813423" sldId="303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7T11:16:40.933" v="15225" actId="20577"/>
          <ac:spMkLst>
            <pc:docMk/>
            <pc:sldMk cId="165813423" sldId="303"/>
            <ac:spMk id="5" creationId="{DD5702EA-CC45-45B4-8BEE-2B7B9EDF9F85}"/>
          </ac:spMkLst>
        </pc:spChg>
        <pc:spChg chg="mod">
          <ac:chgData name="Christophe Clerc" userId="8c5836d5805ee5a5" providerId="LiveId" clId="{83668C54-D8EB-4B40-B151-D34DA9CD0B99}" dt="2019-11-27T08:09:11.088" v="11321" actId="1076"/>
          <ac:spMkLst>
            <pc:docMk/>
            <pc:sldMk cId="165813423" sldId="303"/>
            <ac:spMk id="7" creationId="{CEE036F8-6859-4A18-82A2-3223EEE1DB9F}"/>
          </ac:spMkLst>
        </pc:spChg>
        <pc:spChg chg="mod">
          <ac:chgData name="Christophe Clerc" userId="8c5836d5805ee5a5" providerId="LiveId" clId="{83668C54-D8EB-4B40-B151-D34DA9CD0B99}" dt="2019-11-27T08:02:02.005" v="10804" actId="6549"/>
          <ac:spMkLst>
            <pc:docMk/>
            <pc:sldMk cId="165813423" sldId="303"/>
            <ac:spMk id="8" creationId="{A8B32664-A4F9-4777-B055-49372D5B43AD}"/>
          </ac:spMkLst>
        </pc:spChg>
      </pc:sldChg>
      <pc:sldChg chg="modSp add">
        <pc:chgData name="Christophe Clerc" userId="8c5836d5805ee5a5" providerId="LiveId" clId="{83668C54-D8EB-4B40-B151-D34DA9CD0B99}" dt="2019-11-27T09:20:09.665" v="12100" actId="1076"/>
        <pc:sldMkLst>
          <pc:docMk/>
          <pc:sldMk cId="3502727951" sldId="304"/>
        </pc:sldMkLst>
        <pc:spChg chg="mod">
          <ac:chgData name="Christophe Clerc" userId="8c5836d5805ee5a5" providerId="LiveId" clId="{83668C54-D8EB-4B40-B151-D34DA9CD0B99}" dt="2019-11-27T09:08:40.462" v="11357" actId="20577"/>
          <ac:spMkLst>
            <pc:docMk/>
            <pc:sldMk cId="3502727951" sldId="304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7T09:16:34.517" v="11861" actId="14100"/>
          <ac:spMkLst>
            <pc:docMk/>
            <pc:sldMk cId="3502727951" sldId="304"/>
            <ac:spMk id="3" creationId="{A02E9CE8-CBF7-4563-9890-EC6258F7A3A5}"/>
          </ac:spMkLst>
        </pc:spChg>
        <pc:spChg chg="mod">
          <ac:chgData name="Christophe Clerc" userId="8c5836d5805ee5a5" providerId="LiveId" clId="{83668C54-D8EB-4B40-B151-D34DA9CD0B99}" dt="2019-11-27T09:19:47.057" v="12098" actId="1076"/>
          <ac:spMkLst>
            <pc:docMk/>
            <pc:sldMk cId="3502727951" sldId="304"/>
            <ac:spMk id="5" creationId="{DD5702EA-CC45-45B4-8BEE-2B7B9EDF9F85}"/>
          </ac:spMkLst>
        </pc:spChg>
        <pc:spChg chg="mod">
          <ac:chgData name="Christophe Clerc" userId="8c5836d5805ee5a5" providerId="LiveId" clId="{83668C54-D8EB-4B40-B151-D34DA9CD0B99}" dt="2019-11-27T09:20:09.665" v="12100" actId="1076"/>
          <ac:spMkLst>
            <pc:docMk/>
            <pc:sldMk cId="3502727951" sldId="304"/>
            <ac:spMk id="7" creationId="{CEE036F8-6859-4A18-82A2-3223EEE1DB9F}"/>
          </ac:spMkLst>
        </pc:spChg>
        <pc:spChg chg="mod">
          <ac:chgData name="Christophe Clerc" userId="8c5836d5805ee5a5" providerId="LiveId" clId="{83668C54-D8EB-4B40-B151-D34DA9CD0B99}" dt="2019-11-27T09:19:40.868" v="12097" actId="6549"/>
          <ac:spMkLst>
            <pc:docMk/>
            <pc:sldMk cId="3502727951" sldId="304"/>
            <ac:spMk id="8" creationId="{A8B32664-A4F9-4777-B055-49372D5B43AD}"/>
          </ac:spMkLst>
        </pc:spChg>
      </pc:sldChg>
      <pc:sldChg chg="add del">
        <pc:chgData name="Christophe Clerc" userId="8c5836d5805ee5a5" providerId="LiveId" clId="{83668C54-D8EB-4B40-B151-D34DA9CD0B99}" dt="2019-11-27T09:21:56.498" v="12102"/>
        <pc:sldMkLst>
          <pc:docMk/>
          <pc:sldMk cId="964697857" sldId="305"/>
        </pc:sldMkLst>
      </pc:sldChg>
      <pc:sldChg chg="delSp modSp add delAnim">
        <pc:chgData name="Christophe Clerc" userId="8c5836d5805ee5a5" providerId="LiveId" clId="{83668C54-D8EB-4B40-B151-D34DA9CD0B99}" dt="2019-11-27T09:41:39.747" v="13012" actId="20577"/>
        <pc:sldMkLst>
          <pc:docMk/>
          <pc:sldMk cId="2583708267" sldId="305"/>
        </pc:sldMkLst>
        <pc:spChg chg="mod">
          <ac:chgData name="Christophe Clerc" userId="8c5836d5805ee5a5" providerId="LiveId" clId="{83668C54-D8EB-4B40-B151-D34DA9CD0B99}" dt="2019-11-27T09:41:39.747" v="13012" actId="20577"/>
          <ac:spMkLst>
            <pc:docMk/>
            <pc:sldMk cId="2583708267" sldId="305"/>
            <ac:spMk id="5" creationId="{DD5702EA-CC45-45B4-8BEE-2B7B9EDF9F85}"/>
          </ac:spMkLst>
        </pc:spChg>
        <pc:spChg chg="del mod">
          <ac:chgData name="Christophe Clerc" userId="8c5836d5805ee5a5" providerId="LiveId" clId="{83668C54-D8EB-4B40-B151-D34DA9CD0B99}" dt="2019-11-27T09:39:06.236" v="12936" actId="478"/>
          <ac:spMkLst>
            <pc:docMk/>
            <pc:sldMk cId="2583708267" sldId="305"/>
            <ac:spMk id="7" creationId="{CEE036F8-6859-4A18-82A2-3223EEE1DB9F}"/>
          </ac:spMkLst>
        </pc:spChg>
        <pc:spChg chg="mod">
          <ac:chgData name="Christophe Clerc" userId="8c5836d5805ee5a5" providerId="LiveId" clId="{83668C54-D8EB-4B40-B151-D34DA9CD0B99}" dt="2019-11-27T09:39:22.747" v="12942" actId="1076"/>
          <ac:spMkLst>
            <pc:docMk/>
            <pc:sldMk cId="2583708267" sldId="305"/>
            <ac:spMk id="8" creationId="{A8B32664-A4F9-4777-B055-49372D5B43AD}"/>
          </ac:spMkLst>
        </pc:spChg>
      </pc:sldChg>
      <pc:sldChg chg="modSp add">
        <pc:chgData name="Christophe Clerc" userId="8c5836d5805ee5a5" providerId="LiveId" clId="{83668C54-D8EB-4B40-B151-D34DA9CD0B99}" dt="2019-11-27T11:23:09.216" v="15242" actId="20577"/>
        <pc:sldMkLst>
          <pc:docMk/>
          <pc:sldMk cId="1627059405" sldId="306"/>
        </pc:sldMkLst>
        <pc:spChg chg="mod">
          <ac:chgData name="Christophe Clerc" userId="8c5836d5805ee5a5" providerId="LiveId" clId="{83668C54-D8EB-4B40-B151-D34DA9CD0B99}" dt="2019-11-27T11:23:09.216" v="15242" actId="20577"/>
          <ac:spMkLst>
            <pc:docMk/>
            <pc:sldMk cId="1627059405" sldId="306"/>
            <ac:spMk id="5" creationId="{DD5702EA-CC45-45B4-8BEE-2B7B9EDF9F85}"/>
          </ac:spMkLst>
        </pc:spChg>
        <pc:spChg chg="mod">
          <ac:chgData name="Christophe Clerc" userId="8c5836d5805ee5a5" providerId="LiveId" clId="{83668C54-D8EB-4B40-B151-D34DA9CD0B99}" dt="2019-11-27T09:50:37.320" v="13695" actId="20577"/>
          <ac:spMkLst>
            <pc:docMk/>
            <pc:sldMk cId="1627059405" sldId="306"/>
            <ac:spMk id="8" creationId="{A8B32664-A4F9-4777-B055-49372D5B43AD}"/>
          </ac:spMkLst>
        </pc:spChg>
      </pc:sldChg>
      <pc:sldChg chg="addSp modSp add modAnim">
        <pc:chgData name="Christophe Clerc" userId="8c5836d5805ee5a5" providerId="LiveId" clId="{83668C54-D8EB-4B40-B151-D34DA9CD0B99}" dt="2019-11-27T10:07:32.625" v="14742" actId="20577"/>
        <pc:sldMkLst>
          <pc:docMk/>
          <pc:sldMk cId="3730576" sldId="307"/>
        </pc:sldMkLst>
        <pc:spChg chg="mod">
          <ac:chgData name="Christophe Clerc" userId="8c5836d5805ee5a5" providerId="LiveId" clId="{83668C54-D8EB-4B40-B151-D34DA9CD0B99}" dt="2019-11-27T10:03:25.904" v="14689" actId="14100"/>
          <ac:spMkLst>
            <pc:docMk/>
            <pc:sldMk cId="3730576" sldId="307"/>
            <ac:spMk id="2" creationId="{ABCF6CF9-BE77-471A-BC03-03A6E1968E0C}"/>
          </ac:spMkLst>
        </pc:spChg>
        <pc:spChg chg="mod">
          <ac:chgData name="Christophe Clerc" userId="8c5836d5805ee5a5" providerId="LiveId" clId="{83668C54-D8EB-4B40-B151-D34DA9CD0B99}" dt="2019-11-27T10:07:32.625" v="14742" actId="20577"/>
          <ac:spMkLst>
            <pc:docMk/>
            <pc:sldMk cId="3730576" sldId="307"/>
            <ac:spMk id="5" creationId="{DD5702EA-CC45-45B4-8BEE-2B7B9EDF9F85}"/>
          </ac:spMkLst>
        </pc:spChg>
        <pc:spChg chg="add mod">
          <ac:chgData name="Christophe Clerc" userId="8c5836d5805ee5a5" providerId="LiveId" clId="{83668C54-D8EB-4B40-B151-D34DA9CD0B99}" dt="2019-11-27T10:06:43.383" v="14737" actId="1076"/>
          <ac:spMkLst>
            <pc:docMk/>
            <pc:sldMk cId="3730576" sldId="307"/>
            <ac:spMk id="6" creationId="{7EAA2555-FAC9-4CC0-A175-28E311396276}"/>
          </ac:spMkLst>
        </pc:spChg>
        <pc:spChg chg="mod">
          <ac:chgData name="Christophe Clerc" userId="8c5836d5805ee5a5" providerId="LiveId" clId="{83668C54-D8EB-4B40-B151-D34DA9CD0B99}" dt="2019-11-27T10:05:52.568" v="14728" actId="20577"/>
          <ac:spMkLst>
            <pc:docMk/>
            <pc:sldMk cId="3730576" sldId="307"/>
            <ac:spMk id="8" creationId="{A8B32664-A4F9-4777-B055-49372D5B43AD}"/>
          </ac:spMkLst>
        </pc:spChg>
      </pc:sldChg>
      <pc:sldChg chg="add del">
        <pc:chgData name="Christophe Clerc" userId="8c5836d5805ee5a5" providerId="LiveId" clId="{83668C54-D8EB-4B40-B151-D34DA9CD0B99}" dt="2019-11-27T09:56:37.645" v="14245"/>
        <pc:sldMkLst>
          <pc:docMk/>
          <pc:sldMk cId="3040209127" sldId="307"/>
        </pc:sldMkLst>
      </pc:sldChg>
      <pc:sldChg chg="addSp delSp modSp add delAnim modAnim">
        <pc:chgData name="Christophe Clerc" userId="8c5836d5805ee5a5" providerId="LiveId" clId="{83668C54-D8EB-4B40-B151-D34DA9CD0B99}" dt="2019-11-27T10:41:49.712" v="14956"/>
        <pc:sldMkLst>
          <pc:docMk/>
          <pc:sldMk cId="432937820" sldId="308"/>
        </pc:sldMkLst>
        <pc:spChg chg="mod">
          <ac:chgData name="Christophe Clerc" userId="8c5836d5805ee5a5" providerId="LiveId" clId="{83668C54-D8EB-4B40-B151-D34DA9CD0B99}" dt="2019-11-27T10:17:05.303" v="14854" actId="14100"/>
          <ac:spMkLst>
            <pc:docMk/>
            <pc:sldMk cId="432937820" sldId="308"/>
            <ac:spMk id="2" creationId="{ABCF6CF9-BE77-471A-BC03-03A6E1968E0C}"/>
          </ac:spMkLst>
        </pc:spChg>
        <pc:spChg chg="del mod">
          <ac:chgData name="Christophe Clerc" userId="8c5836d5805ee5a5" providerId="LiveId" clId="{83668C54-D8EB-4B40-B151-D34DA9CD0B99}" dt="2019-11-27T10:27:08.617" v="14893" actId="478"/>
          <ac:spMkLst>
            <pc:docMk/>
            <pc:sldMk cId="432937820" sldId="308"/>
            <ac:spMk id="7" creationId="{CEE036F8-6859-4A18-82A2-3223EEE1DB9F}"/>
          </ac:spMkLst>
        </pc:spChg>
        <pc:spChg chg="mod">
          <ac:chgData name="Christophe Clerc" userId="8c5836d5805ee5a5" providerId="LiveId" clId="{83668C54-D8EB-4B40-B151-D34DA9CD0B99}" dt="2019-11-27T10:26:30.262" v="14890" actId="20577"/>
          <ac:spMkLst>
            <pc:docMk/>
            <pc:sldMk cId="432937820" sldId="308"/>
            <ac:spMk id="8" creationId="{A8B32664-A4F9-4777-B055-49372D5B43AD}"/>
          </ac:spMkLst>
        </pc:spChg>
        <pc:graphicFrameChg chg="add del mod modGraphic">
          <ac:chgData name="Christophe Clerc" userId="8c5836d5805ee5a5" providerId="LiveId" clId="{83668C54-D8EB-4B40-B151-D34DA9CD0B99}" dt="2019-11-27T10:27:56.859" v="14897" actId="478"/>
          <ac:graphicFrameMkLst>
            <pc:docMk/>
            <pc:sldMk cId="432937820" sldId="308"/>
            <ac:graphicFrameMk id="5" creationId="{23A102C5-9342-4F0E-92DE-10EDDFC06C4C}"/>
          </ac:graphicFrameMkLst>
        </pc:graphicFrameChg>
        <pc:picChg chg="add del mod">
          <ac:chgData name="Christophe Clerc" userId="8c5836d5805ee5a5" providerId="LiveId" clId="{83668C54-D8EB-4B40-B151-D34DA9CD0B99}" dt="2019-11-27T10:28:50.997" v="14903" actId="478"/>
          <ac:picMkLst>
            <pc:docMk/>
            <pc:sldMk cId="432937820" sldId="308"/>
            <ac:picMk id="6" creationId="{2D2B3C27-61D5-4048-904D-888DE7698F35}"/>
          </ac:picMkLst>
        </pc:picChg>
        <pc:picChg chg="add del mod">
          <ac:chgData name="Christophe Clerc" userId="8c5836d5805ee5a5" providerId="LiveId" clId="{83668C54-D8EB-4B40-B151-D34DA9CD0B99}" dt="2019-11-27T10:29:25.289" v="14907" actId="478"/>
          <ac:picMkLst>
            <pc:docMk/>
            <pc:sldMk cId="432937820" sldId="308"/>
            <ac:picMk id="9" creationId="{FBB08226-5B39-493F-8F3B-87D6DCFFE3BA}"/>
          </ac:picMkLst>
        </pc:picChg>
        <pc:picChg chg="add del mod">
          <ac:chgData name="Christophe Clerc" userId="8c5836d5805ee5a5" providerId="LiveId" clId="{83668C54-D8EB-4B40-B151-D34DA9CD0B99}" dt="2019-11-27T10:30:21.923" v="14910" actId="478"/>
          <ac:picMkLst>
            <pc:docMk/>
            <pc:sldMk cId="432937820" sldId="308"/>
            <ac:picMk id="10" creationId="{B87D5F48-EBC2-4F0B-AA28-9A961C7F2E90}"/>
          </ac:picMkLst>
        </pc:picChg>
        <pc:picChg chg="add mod">
          <ac:chgData name="Christophe Clerc" userId="8c5836d5805ee5a5" providerId="LiveId" clId="{83668C54-D8EB-4B40-B151-D34DA9CD0B99}" dt="2019-11-27T10:30:57.725" v="14917" actId="14100"/>
          <ac:picMkLst>
            <pc:docMk/>
            <pc:sldMk cId="432937820" sldId="308"/>
            <ac:picMk id="11" creationId="{C7F60E4F-9BF1-4580-BABF-2ACE20BD4B8E}"/>
          </ac:picMkLst>
        </pc:picChg>
      </pc:sldChg>
      <pc:sldChg chg="addSp delSp modSp add modAnim">
        <pc:chgData name="Christophe Clerc" userId="8c5836d5805ee5a5" providerId="LiveId" clId="{83668C54-D8EB-4B40-B151-D34DA9CD0B99}" dt="2019-11-27T10:41:58.692" v="14957"/>
        <pc:sldMkLst>
          <pc:docMk/>
          <pc:sldMk cId="1626519586" sldId="309"/>
        </pc:sldMkLst>
        <pc:spChg chg="mod">
          <ac:chgData name="Christophe Clerc" userId="8c5836d5805ee5a5" providerId="LiveId" clId="{83668C54-D8EB-4B40-B151-D34DA9CD0B99}" dt="2019-11-27T10:39:36.730" v="14955" actId="113"/>
          <ac:spMkLst>
            <pc:docMk/>
            <pc:sldMk cId="1626519586" sldId="309"/>
            <ac:spMk id="8" creationId="{A8B32664-A4F9-4777-B055-49372D5B43AD}"/>
          </ac:spMkLst>
        </pc:spChg>
        <pc:picChg chg="add del mod">
          <ac:chgData name="Christophe Clerc" userId="8c5836d5805ee5a5" providerId="LiveId" clId="{83668C54-D8EB-4B40-B151-D34DA9CD0B99}" dt="2019-11-27T10:38:52.207" v="14945" actId="478"/>
          <ac:picMkLst>
            <pc:docMk/>
            <pc:sldMk cId="1626519586" sldId="309"/>
            <ac:picMk id="5" creationId="{93DF095E-9185-41D4-9F1D-FF95A5AA3831}"/>
          </ac:picMkLst>
        </pc:picChg>
        <pc:picChg chg="add mod">
          <ac:chgData name="Christophe Clerc" userId="8c5836d5805ee5a5" providerId="LiveId" clId="{83668C54-D8EB-4B40-B151-D34DA9CD0B99}" dt="2019-11-27T10:39:33.547" v="14954" actId="1076"/>
          <ac:picMkLst>
            <pc:docMk/>
            <pc:sldMk cId="1626519586" sldId="309"/>
            <ac:picMk id="6" creationId="{6B1879D3-83A7-4ED9-BBD3-0F098B81E4E9}"/>
          </ac:picMkLst>
        </pc:picChg>
        <pc:picChg chg="del">
          <ac:chgData name="Christophe Clerc" userId="8c5836d5805ee5a5" providerId="LiveId" clId="{83668C54-D8EB-4B40-B151-D34DA9CD0B99}" dt="2019-11-27T10:33:02.798" v="14941" actId="478"/>
          <ac:picMkLst>
            <pc:docMk/>
            <pc:sldMk cId="1626519586" sldId="309"/>
            <ac:picMk id="11" creationId="{C7F60E4F-9BF1-4580-BABF-2ACE20BD4B8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D3E52-8955-4F40-8D18-CC742A878F5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F0CC7-909B-464F-8FEE-62BBFC6FDD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9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603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35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22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10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54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6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9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50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43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47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0825D42-A777-4803-A66F-3E20F1EF8B0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E1B7B48-C922-4E14-BFD2-1C8FBE80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72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0073"/>
            <a:ext cx="8991600" cy="1645920"/>
          </a:xfrm>
        </p:spPr>
        <p:txBody>
          <a:bodyPr/>
          <a:lstStyle/>
          <a:p>
            <a:r>
              <a:rPr lang="en-US" dirty="0"/>
              <a:t>Company law:</a:t>
            </a:r>
            <a:br>
              <a:rPr lang="en-US" dirty="0"/>
            </a:br>
            <a:r>
              <a:rPr lang="en-US" dirty="0"/>
              <a:t> a European model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0114"/>
            <a:ext cx="9144000" cy="18095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CCBE Conference </a:t>
            </a:r>
          </a:p>
          <a:p>
            <a:r>
              <a:rPr lang="en-US" dirty="0">
                <a:solidFill>
                  <a:schemeClr val="bg1"/>
                </a:solidFill>
              </a:rPr>
              <a:t>27 November 2019</a:t>
            </a:r>
          </a:p>
          <a:p>
            <a:r>
              <a:rPr lang="en-US" dirty="0">
                <a:solidFill>
                  <a:schemeClr val="bg1"/>
                </a:solidFill>
              </a:rPr>
              <a:t>Palais de Justice, Bruxelles</a:t>
            </a:r>
          </a:p>
          <a:p>
            <a:r>
              <a:rPr lang="en-US" b="1" dirty="0">
                <a:solidFill>
                  <a:schemeClr val="bg1"/>
                </a:solidFill>
              </a:rPr>
              <a:t>Christophe Clerc, Sciences Po Paris, Descartes Legal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41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68" y="1492685"/>
            <a:ext cx="2455662" cy="3551183"/>
          </a:xfrm>
        </p:spPr>
        <p:txBody>
          <a:bodyPr>
            <a:normAutofit/>
          </a:bodyPr>
          <a:lstStyle/>
          <a:p>
            <a:r>
              <a:rPr lang="en-US" sz="1800" b="1" dirty="0"/>
              <a:t>Inequality of income</a:t>
            </a:r>
            <a:br>
              <a:rPr lang="en-US" sz="1800" b="1" dirty="0"/>
            </a:br>
            <a:r>
              <a:rPr lang="en-US" sz="1800" b="1" dirty="0"/>
              <a:t>(Top 1%)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b="1" dirty="0"/>
              <a:t>USA - UK</a:t>
            </a:r>
            <a:br>
              <a:rPr lang="en-US" sz="1800" b="1" dirty="0"/>
            </a:br>
            <a:r>
              <a:rPr lang="en-US" sz="1800" b="1" dirty="0"/>
              <a:t>1910 – 2010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dirty="0"/>
              <a:t>Source:</a:t>
            </a:r>
            <a:br>
              <a:rPr lang="en-US" sz="1800" dirty="0"/>
            </a:br>
            <a:r>
              <a:rPr lang="en-US" sz="1800" dirty="0"/>
              <a:t>Piketty, 2013 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4660"/>
            <a:ext cx="5928358" cy="3133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Descartes Legal</a:t>
            </a:r>
          </a:p>
        </p:txBody>
      </p:sp>
      <p:sp>
        <p:nvSpPr>
          <p:cNvPr id="31" name="Losange 30">
            <a:extLst>
              <a:ext uri="{FF2B5EF4-FFF2-40B4-BE49-F238E27FC236}">
                <a16:creationId xmlns:a16="http://schemas.microsoft.com/office/drawing/2014/main" id="{E535A0D2-8BE5-4920-A7B3-7D00EAC9205F}"/>
              </a:ext>
            </a:extLst>
          </p:cNvPr>
          <p:cNvSpPr/>
          <p:nvPr/>
        </p:nvSpPr>
        <p:spPr>
          <a:xfrm>
            <a:off x="3786436" y="2215661"/>
            <a:ext cx="240441" cy="24618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021FC303-252A-4D2C-BF39-35BE1F913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496" y="3772708"/>
            <a:ext cx="256054" cy="262151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F321BC7C-89A9-4D02-8959-0FF5A4705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9434" y="3297923"/>
            <a:ext cx="256054" cy="26215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9CE06FD6-BE91-43D7-BBBC-44EC99E83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2284" y="1117471"/>
            <a:ext cx="256054" cy="262151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068A1110-4D69-401E-A88A-2D0D16DE6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050" y="823710"/>
            <a:ext cx="256054" cy="26215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CDABDE5-D2FF-4423-8977-C591CF968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653" y="636709"/>
            <a:ext cx="8922179" cy="526313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62ABD8F-C9E0-4C69-A45D-7CA755E7B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6953" y="2550254"/>
            <a:ext cx="256054" cy="26215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AAFBDEE-1CA0-4075-B95A-10C36C7CF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9730" y="3997549"/>
            <a:ext cx="256054" cy="26215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36816EE-6C04-4465-82A5-492460A39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6026" y="3651232"/>
            <a:ext cx="256054" cy="26215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25A54C8-520E-4B16-8394-3A08DB5FA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7061" y="2072862"/>
            <a:ext cx="256054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7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68" y="1492685"/>
            <a:ext cx="2455662" cy="3551183"/>
          </a:xfrm>
        </p:spPr>
        <p:txBody>
          <a:bodyPr>
            <a:normAutofit/>
          </a:bodyPr>
          <a:lstStyle/>
          <a:p>
            <a:r>
              <a:rPr lang="en-US" sz="1800" b="1" dirty="0"/>
              <a:t>Inequality of income</a:t>
            </a:r>
            <a:br>
              <a:rPr lang="en-US" sz="1800" b="1" dirty="0"/>
            </a:br>
            <a:r>
              <a:rPr lang="en-US" sz="1800" b="1" dirty="0"/>
              <a:t>(Top 10%)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b="1" dirty="0"/>
              <a:t>USA - Europe</a:t>
            </a:r>
            <a:br>
              <a:rPr lang="en-US" sz="1800" b="1" dirty="0"/>
            </a:br>
            <a:r>
              <a:rPr lang="en-US" sz="1800" b="1" dirty="0"/>
              <a:t>1900 – 2010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dirty="0"/>
              <a:t>Source:</a:t>
            </a:r>
            <a:br>
              <a:rPr lang="en-US" sz="1800" dirty="0"/>
            </a:br>
            <a:r>
              <a:rPr lang="en-US" sz="1800" dirty="0"/>
              <a:t>Piketty, 2013 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4660"/>
            <a:ext cx="5928358" cy="3133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Descartes Legal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F321BC7C-89A9-4D02-8959-0FF5A4705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9434" y="3297923"/>
            <a:ext cx="256054" cy="26215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9CE06FD6-BE91-43D7-BBBC-44EC99E83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2284" y="1117471"/>
            <a:ext cx="256054" cy="26215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AE43430-A2C5-43A0-B091-B48B8AD04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2926" y="562852"/>
            <a:ext cx="9181617" cy="573229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8467DC1-9B64-4815-8C14-058ABC5ED6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0412" y="2281770"/>
            <a:ext cx="225572" cy="2194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008A6B3-245E-485D-B414-340E6F068C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6648" y="3885865"/>
            <a:ext cx="225572" cy="2194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A3D44F2-E451-4C0D-9F6C-5644BA82B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2677" y="4567770"/>
            <a:ext cx="225572" cy="21947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B28BB0C-695A-4F63-B4F5-025D028B84BF}"/>
              </a:ext>
            </a:extLst>
          </p:cNvPr>
          <p:cNvSpPr txBox="1"/>
          <p:nvPr/>
        </p:nvSpPr>
        <p:spPr>
          <a:xfrm>
            <a:off x="11025554" y="1857013"/>
            <a:ext cx="692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USA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012B3CC-D6C1-4851-BA97-4E20DB79484E}"/>
              </a:ext>
            </a:extLst>
          </p:cNvPr>
          <p:cNvSpPr txBox="1"/>
          <p:nvPr/>
        </p:nvSpPr>
        <p:spPr>
          <a:xfrm>
            <a:off x="10480431" y="3885865"/>
            <a:ext cx="1237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EUROPE</a:t>
            </a:r>
          </a:p>
        </p:txBody>
      </p:sp>
    </p:spTree>
    <p:extLst>
      <p:ext uri="{BB962C8B-B14F-4D97-AF65-F5344CB8AC3E}">
        <p14:creationId xmlns:p14="http://schemas.microsoft.com/office/powerpoint/2010/main" val="476198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640080"/>
            <a:ext cx="2508131" cy="3392424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>Inequality in capital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b="1" dirty="0">
                <a:solidFill>
                  <a:srgbClr val="FFC000"/>
                </a:solidFill>
              </a:rPr>
              <a:t>Europe</a:t>
            </a:r>
            <a:r>
              <a:rPr lang="en-US" sz="1800" b="1" dirty="0"/>
              <a:t> – USA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b="1" dirty="0"/>
              <a:t>1810 – 2010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b="1" dirty="0"/>
              <a:t>Top 10% and Top1%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dirty="0"/>
              <a:t>Source : Piketty, 2013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749" y="4829937"/>
            <a:ext cx="3327102" cy="1387983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rgbClr val="FFFFFF"/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Europe top 10%</a:t>
            </a:r>
          </a:p>
          <a:p>
            <a:r>
              <a:rPr lang="en-US" sz="1800" dirty="0">
                <a:solidFill>
                  <a:schemeClr val="tx1"/>
                </a:solidFill>
              </a:rPr>
              <a:t>Europe top 1%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3AF6944-A031-46CF-967B-1FE66A56A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563" y="640080"/>
            <a:ext cx="8540197" cy="5415153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4660"/>
            <a:ext cx="5928358" cy="3133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Descartes Legal</a:t>
            </a:r>
          </a:p>
        </p:txBody>
      </p:sp>
      <p:sp>
        <p:nvSpPr>
          <p:cNvPr id="7" name="Losange 6">
            <a:extLst>
              <a:ext uri="{FF2B5EF4-FFF2-40B4-BE49-F238E27FC236}">
                <a16:creationId xmlns:a16="http://schemas.microsoft.com/office/drawing/2014/main" id="{35359F87-3B0B-49F9-8973-423EFB297A1D}"/>
              </a:ext>
            </a:extLst>
          </p:cNvPr>
          <p:cNvSpPr/>
          <p:nvPr/>
        </p:nvSpPr>
        <p:spPr>
          <a:xfrm>
            <a:off x="4199620" y="1736774"/>
            <a:ext cx="211015" cy="2051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2C9A99E-5AF3-40DF-B4E9-34752A55E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8794" y="1364566"/>
            <a:ext cx="225572" cy="21947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BF46476-A3A6-4FA2-A348-2E10F552D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5550" y="2579923"/>
            <a:ext cx="225572" cy="21947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CE06396-4DFD-4582-A7D5-560821618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7312" y="2426394"/>
            <a:ext cx="225572" cy="21947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6D42517F-F4AB-4960-9E7F-18ED405B3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672" y="4866009"/>
            <a:ext cx="225572" cy="219475"/>
          </a:xfrm>
          <a:prstGeom prst="rect">
            <a:avLst/>
          </a:prstGeom>
        </p:spPr>
      </p:pic>
      <p:sp>
        <p:nvSpPr>
          <p:cNvPr id="21" name="Croix 20">
            <a:extLst>
              <a:ext uri="{FF2B5EF4-FFF2-40B4-BE49-F238E27FC236}">
                <a16:creationId xmlns:a16="http://schemas.microsoft.com/office/drawing/2014/main" id="{0EAD020B-9D8C-4832-893A-4FED33FD35C1}"/>
              </a:ext>
            </a:extLst>
          </p:cNvPr>
          <p:cNvSpPr/>
          <p:nvPr/>
        </p:nvSpPr>
        <p:spPr>
          <a:xfrm>
            <a:off x="4197277" y="2959352"/>
            <a:ext cx="213358" cy="17584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F1EB3ACC-32AF-43E6-A283-AC6C728FC4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7536" y="2520199"/>
            <a:ext cx="225572" cy="18289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69C69BC3-9929-4B6B-923F-319BDAE2D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8336" y="4259786"/>
            <a:ext cx="225572" cy="182896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886317C3-671C-45AB-B540-75EC72090E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8394" y="4068794"/>
            <a:ext cx="225572" cy="182896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A8BE3F3-ECF6-4B89-AB9E-6711BD6093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672" y="5341032"/>
            <a:ext cx="225572" cy="1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36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117" y="640080"/>
            <a:ext cx="2913688" cy="3392424"/>
          </a:xfrm>
        </p:spPr>
        <p:txBody>
          <a:bodyPr>
            <a:normAutofit/>
          </a:bodyPr>
          <a:lstStyle/>
          <a:p>
            <a:r>
              <a:rPr lang="en-US" sz="1800" b="1" dirty="0" err="1"/>
              <a:t>Billionnaires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b="1" dirty="0"/>
              <a:t>in the world</a:t>
            </a:r>
            <a:br>
              <a:rPr lang="en-US" sz="1800" b="1" dirty="0"/>
            </a:br>
            <a:br>
              <a:rPr lang="en-US" sz="1800" b="1" dirty="0"/>
            </a:br>
            <a:br>
              <a:rPr lang="en-US" sz="1800" b="1" dirty="0"/>
            </a:br>
            <a:br>
              <a:rPr lang="en-US" sz="1800" b="1" dirty="0"/>
            </a:br>
            <a:r>
              <a:rPr lang="en-US" sz="1800" b="1" dirty="0"/>
              <a:t>1987 – 2013</a:t>
            </a:r>
            <a:br>
              <a:rPr lang="en-US" sz="1800" b="1" dirty="0"/>
            </a:br>
            <a:br>
              <a:rPr lang="en-US" sz="1800" b="1" dirty="0"/>
            </a:br>
            <a:br>
              <a:rPr lang="en-US" sz="1800" b="1" dirty="0"/>
            </a:br>
            <a:br>
              <a:rPr lang="en-US" sz="1800" b="1" dirty="0"/>
            </a:br>
            <a:r>
              <a:rPr lang="en-US" sz="1800" dirty="0"/>
              <a:t>Source : Piketty, 2013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4660"/>
            <a:ext cx="5928358" cy="3133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Descartes Legal</a:t>
            </a:r>
          </a:p>
        </p:txBody>
      </p:sp>
      <p:sp>
        <p:nvSpPr>
          <p:cNvPr id="7" name="Losange 6">
            <a:extLst>
              <a:ext uri="{FF2B5EF4-FFF2-40B4-BE49-F238E27FC236}">
                <a16:creationId xmlns:a16="http://schemas.microsoft.com/office/drawing/2014/main" id="{35359F87-3B0B-49F9-8973-423EFB297A1D}"/>
              </a:ext>
            </a:extLst>
          </p:cNvPr>
          <p:cNvSpPr/>
          <p:nvPr/>
        </p:nvSpPr>
        <p:spPr>
          <a:xfrm>
            <a:off x="4199620" y="1736774"/>
            <a:ext cx="211015" cy="2051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2C9A99E-5AF3-40DF-B4E9-34752A55E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8794" y="1364566"/>
            <a:ext cx="225572" cy="21947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BF46476-A3A6-4FA2-A348-2E10F552D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5550" y="2579923"/>
            <a:ext cx="225572" cy="21947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CE06396-4DFD-4582-A7D5-560821618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7312" y="2426394"/>
            <a:ext cx="225572" cy="219475"/>
          </a:xfrm>
          <a:prstGeom prst="rect">
            <a:avLst/>
          </a:prstGeom>
        </p:spPr>
      </p:pic>
      <p:sp>
        <p:nvSpPr>
          <p:cNvPr id="21" name="Croix 20">
            <a:extLst>
              <a:ext uri="{FF2B5EF4-FFF2-40B4-BE49-F238E27FC236}">
                <a16:creationId xmlns:a16="http://schemas.microsoft.com/office/drawing/2014/main" id="{0EAD020B-9D8C-4832-893A-4FED33FD35C1}"/>
              </a:ext>
            </a:extLst>
          </p:cNvPr>
          <p:cNvSpPr/>
          <p:nvPr/>
        </p:nvSpPr>
        <p:spPr>
          <a:xfrm>
            <a:off x="4197277" y="2959352"/>
            <a:ext cx="213358" cy="17584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F1EB3ACC-32AF-43E6-A283-AC6C728FC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7536" y="2520199"/>
            <a:ext cx="225572" cy="18289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69C69BC3-9929-4B6B-923F-319BDAE2D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8336" y="4259786"/>
            <a:ext cx="225572" cy="182896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886317C3-671C-45AB-B540-75EC72090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8394" y="4068794"/>
            <a:ext cx="225572" cy="18289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EBED2F9-ABDB-4354-B6F1-E8C1F70D5E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5817" y="604080"/>
            <a:ext cx="8365021" cy="529913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4B234CB-82F3-4F00-8990-08C95B369C21}"/>
              </a:ext>
            </a:extLst>
          </p:cNvPr>
          <p:cNvSpPr txBox="1"/>
          <p:nvPr/>
        </p:nvSpPr>
        <p:spPr>
          <a:xfrm>
            <a:off x="8475785" y="4068794"/>
            <a:ext cx="2851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Number</a:t>
            </a:r>
            <a:r>
              <a:rPr lang="fr-FR" b="1" dirty="0"/>
              <a:t> of </a:t>
            </a:r>
            <a:r>
              <a:rPr lang="fr-FR" b="1" dirty="0" err="1"/>
              <a:t>billionnaires</a:t>
            </a:r>
            <a:r>
              <a:rPr lang="fr-FR" b="1" dirty="0"/>
              <a:t> per 100 M habitants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EA833F2-7C76-4C04-8A95-190699EBA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110" y="4442682"/>
            <a:ext cx="225572" cy="2194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D1CF873-E80E-4AE1-96CF-973D10180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813" y="2037764"/>
            <a:ext cx="225572" cy="21947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1403641-0103-4BDE-B976-A8FC44F91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9106" y="4467256"/>
            <a:ext cx="225572" cy="219475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F8704369-DD79-4E00-9355-6E8D96E99B0E}"/>
              </a:ext>
            </a:extLst>
          </p:cNvPr>
          <p:cNvSpPr txBox="1"/>
          <p:nvPr/>
        </p:nvSpPr>
        <p:spPr>
          <a:xfrm>
            <a:off x="11438883" y="1972485"/>
            <a:ext cx="48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34E517A-BD2C-44F6-9A03-CB67D2535D93}"/>
              </a:ext>
            </a:extLst>
          </p:cNvPr>
          <p:cNvSpPr txBox="1"/>
          <p:nvPr/>
        </p:nvSpPr>
        <p:spPr>
          <a:xfrm>
            <a:off x="4410635" y="4552419"/>
            <a:ext cx="58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5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F165B68-DB19-4BE0-B85E-57ADE8FF3A1E}"/>
              </a:ext>
            </a:extLst>
          </p:cNvPr>
          <p:cNvSpPr txBox="1"/>
          <p:nvPr/>
        </p:nvSpPr>
        <p:spPr>
          <a:xfrm>
            <a:off x="4410635" y="2645869"/>
            <a:ext cx="152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% of </a:t>
            </a:r>
            <a:r>
              <a:rPr lang="fr-FR" b="1" dirty="0" err="1"/>
              <a:t>wealth</a:t>
            </a:r>
            <a:endParaRPr lang="fr-FR" b="1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1CF2A6C-962B-41EB-9F2B-5F690F7110E8}"/>
              </a:ext>
            </a:extLst>
          </p:cNvPr>
          <p:cNvSpPr txBox="1"/>
          <p:nvPr/>
        </p:nvSpPr>
        <p:spPr>
          <a:xfrm>
            <a:off x="3520790" y="3912627"/>
            <a:ext cx="69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0,4%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0F8E70F-10BF-462F-BAFB-A29CC3BF220D}"/>
              </a:ext>
            </a:extLst>
          </p:cNvPr>
          <p:cNvSpPr txBox="1"/>
          <p:nvPr/>
        </p:nvSpPr>
        <p:spPr>
          <a:xfrm>
            <a:off x="10853767" y="1082978"/>
            <a:ext cx="105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1,5%</a:t>
            </a:r>
          </a:p>
        </p:txBody>
      </p:sp>
    </p:spTree>
    <p:extLst>
      <p:ext uri="{BB962C8B-B14F-4D97-AF65-F5344CB8AC3E}">
        <p14:creationId xmlns:p14="http://schemas.microsoft.com/office/powerpoint/2010/main" val="4075059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1205542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Clearing the path:</a:t>
            </a:r>
            <a:br>
              <a:rPr lang="en-US" sz="3400" b="1" dirty="0">
                <a:solidFill>
                  <a:srgbClr val="000000"/>
                </a:solidFill>
              </a:rPr>
            </a:br>
            <a:r>
              <a:rPr lang="en-US" sz="3400" b="1" dirty="0">
                <a:solidFill>
                  <a:srgbClr val="000000"/>
                </a:solidFill>
              </a:rPr>
              <a:t>who should seat at the board?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8" y="1747157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73528" y="1975757"/>
            <a:ext cx="111524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TRADITIONAL VIEW (since the 1980’s):  SHAREHOLDERS vs STAKEHOLDERS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a play on words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Concept: one category / all other categories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Interest: taking into account all stakeholders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473528" y="4173186"/>
            <a:ext cx="11152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Symbolic:		Equality between one category and all the others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Practical: 		Which stakeholders should be allowed to seat at the board? </a:t>
            </a:r>
          </a:p>
          <a:p>
            <a:pPr lvl="5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an environmental organization. Selection? Integration of company’s interest?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E036F8-6859-4A18-82A2-3223EEE1DB9F}"/>
              </a:ext>
            </a:extLst>
          </p:cNvPr>
          <p:cNvSpPr txBox="1"/>
          <p:nvPr/>
        </p:nvSpPr>
        <p:spPr>
          <a:xfrm>
            <a:off x="473527" y="5196715"/>
            <a:ext cx="1115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distinction is DATED and INEFFICIENT to address corporate governance issues. </a:t>
            </a:r>
          </a:p>
        </p:txBody>
      </p:sp>
    </p:spTree>
    <p:extLst>
      <p:ext uri="{BB962C8B-B14F-4D97-AF65-F5344CB8AC3E}">
        <p14:creationId xmlns:p14="http://schemas.microsoft.com/office/powerpoint/2010/main" val="373535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1507412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Clearing the path:</a:t>
            </a:r>
            <a:br>
              <a:rPr lang="en-US" sz="3400" b="1" dirty="0">
                <a:solidFill>
                  <a:srgbClr val="000000"/>
                </a:solidFill>
              </a:rPr>
            </a:br>
            <a:r>
              <a:rPr lang="en-US" sz="3400" b="1" dirty="0">
                <a:solidFill>
                  <a:srgbClr val="000000"/>
                </a:solidFill>
              </a:rPr>
              <a:t>“INTERESTED PARTIES” AND </a:t>
            </a:r>
            <a:br>
              <a:rPr lang="en-US" sz="3400" b="1" dirty="0">
                <a:solidFill>
                  <a:srgbClr val="000000"/>
                </a:solidFill>
              </a:rPr>
            </a:br>
            <a:r>
              <a:rPr lang="en-US" sz="3400" b="1" dirty="0">
                <a:solidFill>
                  <a:srgbClr val="000000"/>
                </a:solidFill>
              </a:rPr>
              <a:t>“INVESTING PARTIES”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73528" y="1975757"/>
            <a:ext cx="1115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REFRESHED VIEW: 	“INTERESTED PARTIES” and “INVESTING PARTIES”</a:t>
            </a:r>
          </a:p>
          <a:p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496660" y="2373808"/>
            <a:ext cx="111524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INTERESTED PARTIES: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		All parties that are at risk because of the activity of the company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 		Shareholders, managers, employees, banks, suppliers, clients, subcontractors, communities, 				environment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E036F8-6859-4A18-82A2-3223EEE1DB9F}"/>
              </a:ext>
            </a:extLst>
          </p:cNvPr>
          <p:cNvSpPr txBox="1"/>
          <p:nvPr/>
        </p:nvSpPr>
        <p:spPr>
          <a:xfrm>
            <a:off x="566061" y="3829290"/>
            <a:ext cx="111524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INVESTING PARTIES: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		All parties that are structurally investing in the company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List: 			Shareholders: invest money</a:t>
            </a:r>
          </a:p>
          <a:p>
            <a:pPr lvl="4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Managers and employees: invest time (life) and competences </a:t>
            </a:r>
          </a:p>
        </p:txBody>
      </p:sp>
    </p:spTree>
    <p:extLst>
      <p:ext uri="{BB962C8B-B14F-4D97-AF65-F5344CB8AC3E}">
        <p14:creationId xmlns:p14="http://schemas.microsoft.com/office/powerpoint/2010/main" val="335180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64633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focus on the “INTERESTED PARTIES”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73527" y="1145141"/>
            <a:ext cx="1115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PRINCIPLE: 	NO representation at the board BUT other types of representation are important.</a:t>
            </a:r>
          </a:p>
          <a:p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473526" y="1553057"/>
            <a:ext cx="111524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REPRESENTATION of INTERESTED PARTIES:  AVOID “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CUTE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MECHANISMS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“CUTE MECHANISM”:	Representation of the interests of some “interested parties” by the management 						under the supervision of an external ad hoc auditor. Ex. B-Corps (or purpose-based 						companies).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FLAWS: 				The B-Corp defines the principles it needs to follow, defines the criteria to be 							monitored and selects and pays the auditor.  Compare with students exams. 							Distinguish from financial auditors.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E036F8-6859-4A18-82A2-3223EEE1DB9F}"/>
              </a:ext>
            </a:extLst>
          </p:cNvPr>
          <p:cNvSpPr txBox="1"/>
          <p:nvPr/>
        </p:nvSpPr>
        <p:spPr>
          <a:xfrm>
            <a:off x="519793" y="3912367"/>
            <a:ext cx="111524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REPRESENTATION of INTERESTED PARTIES:  SELECT “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MECHANISMS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“CORE MECHANISM”:	Ad hoc committees with (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pluralistic selection process (involving 									management, employees and shareholders), (ii) means to act (budget) and (iii) 							rights to access relevant information and to disclose its opinion.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SCOPE: 	 			Representation by project or overall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2978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64633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focus on the “INVESTING </a:t>
            </a:r>
            <a:r>
              <a:rPr lang="en-US" sz="3400" b="1" dirty="0" err="1">
                <a:solidFill>
                  <a:srgbClr val="000000"/>
                </a:solidFill>
              </a:rPr>
              <a:t>pARTIES</a:t>
            </a:r>
            <a:r>
              <a:rPr lang="en-US" sz="3400" b="1" dirty="0">
                <a:solidFill>
                  <a:srgbClr val="000000"/>
                </a:solidFill>
              </a:rPr>
              <a:t>”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73527" y="1145141"/>
            <a:ext cx="1115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INVESTMENTS: 		A contribution (something you bring in), a potential upside or downside on the value of the 					contribution and a return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473525" y="1927533"/>
            <a:ext cx="1115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CONTRIBUTION : 	Asset (material or immaterial), capacities and competences, span of limited lifetime</a:t>
            </a:r>
          </a:p>
          <a:p>
            <a:pPr lvl="0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E036F8-6859-4A18-82A2-3223EEE1DB9F}"/>
              </a:ext>
            </a:extLst>
          </p:cNvPr>
          <p:cNvSpPr txBox="1"/>
          <p:nvPr/>
        </p:nvSpPr>
        <p:spPr>
          <a:xfrm>
            <a:off x="473525" y="2577165"/>
            <a:ext cx="111524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UPSIDE OR DOWNSIDE: 	</a:t>
            </a:r>
          </a:p>
          <a:p>
            <a:pPr lvl="5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5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of assets</a:t>
            </a:r>
          </a:p>
          <a:p>
            <a:pPr lvl="5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or decrease in capacities and competences (including potential natural decrease through ageing and increase through on-the-job training)</a:t>
            </a:r>
          </a:p>
          <a:p>
            <a:pPr lvl="5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Loss of time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92CCD7E-E639-42E5-9536-3CBD030163D1}"/>
              </a:ext>
            </a:extLst>
          </p:cNvPr>
          <p:cNvSpPr txBox="1"/>
          <p:nvPr/>
        </p:nvSpPr>
        <p:spPr>
          <a:xfrm>
            <a:off x="630502" y="4529479"/>
            <a:ext cx="109309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OVER THE LIFETIME OF THE INVESTMENTS:	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Discounted cash flows coming from the investment: dividends and wages</a:t>
            </a:r>
          </a:p>
          <a:p>
            <a:pPr lvl="5"/>
            <a:endParaRPr lang="en-US" dirty="0">
              <a:solidFill>
                <a:schemeClr val="bg1"/>
              </a:solidFill>
            </a:endParaRPr>
          </a:p>
          <a:p>
            <a:pPr lvl="5"/>
            <a:endParaRPr lang="en-US" dirty="0">
              <a:solidFill>
                <a:schemeClr val="bg1"/>
              </a:solidFill>
            </a:endParaRPr>
          </a:p>
          <a:p>
            <a:pPr lvl="5"/>
            <a:r>
              <a:rPr lang="en-US" dirty="0">
                <a:solidFill>
                  <a:schemeClr val="bg1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6287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64633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monistic models: theory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73527" y="1145141"/>
            <a:ext cx="1115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PRINCIPLE: 	Each monistic model is based on a single value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473526" y="1553057"/>
            <a:ext cx="111524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 - CENTRIC MODEL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PROS:		Employees create the company wealth. 	</a:t>
            </a:r>
          </a:p>
          <a:p>
            <a:pPr lvl="4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Involving employees in governance improves efficiency.</a:t>
            </a:r>
          </a:p>
          <a:p>
            <a:pPr lvl="4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Democracy should not stop at the company front door.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CONS: 	Regular involvement of all employees may be time consuming			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E036F8-6859-4A18-82A2-3223EEE1DB9F}"/>
              </a:ext>
            </a:extLst>
          </p:cNvPr>
          <p:cNvSpPr txBox="1"/>
          <p:nvPr/>
        </p:nvSpPr>
        <p:spPr>
          <a:xfrm>
            <a:off x="519793" y="3364441"/>
            <a:ext cx="111524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- CENTRIC MODEL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PROS:		Managers need enough autonomy to manage properly</a:t>
            </a:r>
          </a:p>
          <a:p>
            <a:pPr lvl="4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Managers are at the center of the creative process that defines companies (see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MinesParisTech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4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Managers have a role as “mediating hierarchs” (see Blair &amp; Stout)</a:t>
            </a:r>
          </a:p>
          <a:p>
            <a:pPr lvl="4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liable for their negligence (unlike shareholders whose liability is limited)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CONS: 	 Unchecked authority may lead to self-serving practices</a:t>
            </a:r>
          </a:p>
        </p:txBody>
      </p:sp>
    </p:spTree>
    <p:extLst>
      <p:ext uri="{BB962C8B-B14F-4D97-AF65-F5344CB8AC3E}">
        <p14:creationId xmlns:p14="http://schemas.microsoft.com/office/powerpoint/2010/main" val="298415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85589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monistic models: theory of shareholder primacy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27259" y="1384770"/>
            <a:ext cx="111524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OWNERSHIP MYTH: 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claim: 	The shareholders own the firm (see Milton Friedmann)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Purpose:			Make sure that shareholders, as “owners”, appear as natural holders of ultimate power</a:t>
            </a:r>
          </a:p>
          <a:p>
            <a:pPr lvl="1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myth:			The firm is owned by the company.</a:t>
            </a:r>
          </a:p>
          <a:p>
            <a:pPr lvl="6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Shareholders own shares – shares are not an ownership title (ownership is a legal concept).</a:t>
            </a:r>
          </a:p>
          <a:p>
            <a:pPr lvl="6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“owns” a legal person. 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E036F8-6859-4A18-82A2-3223EEE1DB9F}"/>
              </a:ext>
            </a:extLst>
          </p:cNvPr>
          <p:cNvSpPr txBox="1"/>
          <p:nvPr/>
        </p:nvSpPr>
        <p:spPr>
          <a:xfrm>
            <a:off x="427258" y="4247083"/>
            <a:ext cx="111524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NEXUS OF CONTRACTS FALLACY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Claim:		Legal personality is a fiction</a:t>
            </a:r>
          </a:p>
          <a:p>
            <a:pPr lvl="4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Companies are only a “nexus of contracts” (Jensen &amp; Meckling)</a:t>
            </a:r>
          </a:p>
          <a:p>
            <a:pPr lvl="4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Purpose:	No purpose, no liability towards society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Fallacy: 	Yes, legal personality is a fiction, but a useful one (same as contract or ownership)</a:t>
            </a:r>
          </a:p>
        </p:txBody>
      </p:sp>
    </p:spTree>
    <p:extLst>
      <p:ext uri="{BB962C8B-B14F-4D97-AF65-F5344CB8AC3E}">
        <p14:creationId xmlns:p14="http://schemas.microsoft.com/office/powerpoint/2010/main" val="5938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1205542"/>
          </a:xfrm>
        </p:spPr>
        <p:txBody>
          <a:bodyPr>
            <a:normAutofit/>
          </a:bodyPr>
          <a:lstStyle/>
          <a:p>
            <a:r>
              <a:rPr lang="en-US" dirty="0"/>
              <a:t>Proposition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8" y="1747157"/>
            <a:ext cx="11152413" cy="4234890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  <a:p>
            <a:pPr lvl="1" algn="just"/>
            <a:r>
              <a:rPr lang="en-US" b="1" dirty="0">
                <a:solidFill>
                  <a:schemeClr val="bg1"/>
                </a:solidFill>
              </a:rPr>
              <a:t>PROPOSITION: There is a European model for companies.</a:t>
            </a:r>
          </a:p>
          <a:p>
            <a:pPr lvl="1" algn="just"/>
            <a:r>
              <a:rPr lang="en-US" dirty="0">
                <a:solidFill>
                  <a:schemeClr val="bg1"/>
                </a:solidFill>
              </a:rPr>
              <a:t>This is:</a:t>
            </a:r>
          </a:p>
          <a:p>
            <a:pPr marL="800100" lvl="1" indent="-342900" algn="just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-	</a:t>
            </a:r>
            <a:r>
              <a:rPr lang="en-US" b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 model</a:t>
            </a:r>
          </a:p>
          <a:p>
            <a:pPr marL="800100" lvl="1" indent="-342900" algn="just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-	A </a:t>
            </a:r>
            <a:r>
              <a:rPr lang="en-US" b="1" dirty="0">
                <a:solidFill>
                  <a:schemeClr val="bg1"/>
                </a:solidFill>
              </a:rPr>
              <a:t>European</a:t>
            </a:r>
            <a:r>
              <a:rPr lang="en-US" dirty="0">
                <a:solidFill>
                  <a:schemeClr val="bg1"/>
                </a:solidFill>
              </a:rPr>
              <a:t> model</a:t>
            </a:r>
          </a:p>
          <a:p>
            <a:pPr marL="800100" lvl="1" indent="-342900" algn="just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-	A </a:t>
            </a:r>
            <a:r>
              <a:rPr lang="en-US" b="1" dirty="0">
                <a:solidFill>
                  <a:schemeClr val="bg1"/>
                </a:solidFill>
              </a:rPr>
              <a:t>well-functioning</a:t>
            </a:r>
            <a:r>
              <a:rPr lang="en-US" dirty="0">
                <a:solidFill>
                  <a:schemeClr val="bg1"/>
                </a:solidFill>
              </a:rPr>
              <a:t> (albeit imperfect) model.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n-US" b="1" dirty="0">
                <a:solidFill>
                  <a:schemeClr val="bg1"/>
                </a:solidFill>
              </a:rPr>
              <a:t>SOURCE: 2019 report for the International </a:t>
            </a:r>
            <a:r>
              <a:rPr lang="en-US" b="1" dirty="0" err="1">
                <a:solidFill>
                  <a:schemeClr val="bg1"/>
                </a:solidFill>
              </a:rPr>
              <a:t>Labour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Organisation</a:t>
            </a:r>
            <a:r>
              <a:rPr lang="en-US" b="1" dirty="0">
                <a:solidFill>
                  <a:schemeClr val="bg1"/>
                </a:solidFill>
              </a:rPr>
              <a:t> (ILO)</a:t>
            </a:r>
          </a:p>
          <a:p>
            <a:pPr marL="342900" indent="-342900" algn="just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Two authors: Olivier Favereau for the economic study, Christophe Clerc for the legal study 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sz="1400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</p:spTree>
    <p:extLst>
      <p:ext uri="{BB962C8B-B14F-4D97-AF65-F5344CB8AC3E}">
        <p14:creationId xmlns:p14="http://schemas.microsoft.com/office/powerpoint/2010/main" val="178160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85589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monistic models: theory of shareholder primacy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8" y="1352657"/>
            <a:ext cx="11152413" cy="302769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473528" y="1489011"/>
            <a:ext cx="111524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RESIDUAL CLAIMANT FAIRY TALE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claim:	Shareholders are the party most at risk as “residual claimants” (their claim is contingent, 					others’ is fixed) 	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Reality:			Risk is spread among all investing parties. For instance, regarding employees:  loss of 						financial opportunities, physical risks (work accidents),  loss of competences, loss of 						specific investments, loss of time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6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status of investing parties when investing (information, risk division, timing) and divesting (timing, trial period, reputation)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E036F8-6859-4A18-82A2-3223EEE1DB9F}"/>
              </a:ext>
            </a:extLst>
          </p:cNvPr>
          <p:cNvSpPr txBox="1"/>
          <p:nvPr/>
        </p:nvSpPr>
        <p:spPr>
          <a:xfrm>
            <a:off x="473527" y="4990652"/>
            <a:ext cx="11152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fairy tale: 		The leftovers of a Christmas dinner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6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duty for legislators to protect the weak &gt; the “GREAT UPENDING OF REPRESENTATIONS”	</a:t>
            </a:r>
          </a:p>
        </p:txBody>
      </p:sp>
    </p:spTree>
    <p:extLst>
      <p:ext uri="{BB962C8B-B14F-4D97-AF65-F5344CB8AC3E}">
        <p14:creationId xmlns:p14="http://schemas.microsoft.com/office/powerpoint/2010/main" val="262930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85589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monistic models: theory of shareholder primacy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8" y="1352657"/>
            <a:ext cx="11152413" cy="302769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473528" y="1489011"/>
            <a:ext cx="111524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dynamic of shareholder primacy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Crises:		Each time there is a crisis (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dot.coms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Enron, 2008, upcoming financial crash…) &gt; single 					answer: strengthen shareholder power 	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Approach:		“French cuisine”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E036F8-6859-4A18-82A2-3223EEE1DB9F}"/>
              </a:ext>
            </a:extLst>
          </p:cNvPr>
          <p:cNvSpPr txBox="1"/>
          <p:nvPr/>
        </p:nvSpPr>
        <p:spPr>
          <a:xfrm>
            <a:off x="148545" y="3610031"/>
            <a:ext cx="111524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Results: 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Short-termism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in financial activism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in dividends and share buy-backs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6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110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64633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monistic systems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7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73527" y="1145141"/>
            <a:ext cx="111524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SHAREHOLDER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– CENTRIC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:  THE UNITED KINGDOM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Enlightened shareholder value … is putting shareholder value first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Legal supremacy of shareholders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Takeover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bids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571202" y="2745462"/>
            <a:ext cx="111524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MANAGEMENT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- CENTRIC MODEL :  THE  UNITED STATES (DELAWARE)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Authority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norm: shareholders cannot deprive the board of its powers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Specific issues: by-laws,  plurality voting,  staggered boards, slates of candidates to the board, agenda setting, special meetings, dividends, capital increases, tender offers,  poison pills…</a:t>
            </a:r>
            <a:endParaRPr kumimoji="0" lang="en-US" sz="18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Worked for almost all of the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XXth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century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But from the 2000’s: increasing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influence of shareholder primacy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	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			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E036F8-6859-4A18-82A2-3223EEE1DB9F}"/>
              </a:ext>
            </a:extLst>
          </p:cNvPr>
          <p:cNvSpPr txBox="1"/>
          <p:nvPr/>
        </p:nvSpPr>
        <p:spPr>
          <a:xfrm>
            <a:off x="571202" y="4581546"/>
            <a:ext cx="111524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EMPLOYEE - CENTRIC MODEL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Employee ownership of shares:		limited efficiency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Cooperatives:					e.g. Mondragon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1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64633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Pluralistic theory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389367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7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73527" y="1145141"/>
            <a:ext cx="111524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KEY CONCEPT: CHECKS AND BALANCES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In companies, power matters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In the world, company power matters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“Power tends to corrupt, and absolute power corrupts absolutely” (John Dalberg-Acton)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519792" y="2899467"/>
            <a:ext cx="111524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HOW TO MANAGE CONFLICTING INTERESTS?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Done all the time, everywhere, in all institutions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Shareholder primacy doesn’t solve the issue: shareholders have conflicting interests (LT vs ST, activists vs family, etc.)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		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E036F8-6859-4A18-82A2-3223EEE1DB9F}"/>
              </a:ext>
            </a:extLst>
          </p:cNvPr>
          <p:cNvSpPr txBox="1"/>
          <p:nvPr/>
        </p:nvSpPr>
        <p:spPr>
          <a:xfrm>
            <a:off x="566058" y="4376795"/>
            <a:ext cx="111524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POSITIONAL RATIONALITY (Amartya Sen)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Three kids and a flute:		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Three rational solutions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Process:					Reasonable and informed discussion between equal participants (board)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7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64633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Pluralistic theory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389367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7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73527" y="1145141"/>
            <a:ext cx="111524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CRITERIA FOR COUNTRIES WITH A PLURALISTIC COMPANY MODEL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There is not one perfect country 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But all countries combine to a reasonable extent most significant criteria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Assessment method: reasonable review, not </a:t>
            </a:r>
            <a:r>
              <a:rPr lang="en-US" noProof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leximetry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291192" y="3346130"/>
            <a:ext cx="111524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TWO CONTEXT CRITERIA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Diversity of shareholder types: 		families (everywhere), non-financial institutions, foundations (Germany, 								Denmark, Sweden, …), States and sovereign wealth funds (Norway, 									France,  Austria…), employees (France)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Protection of interested parties: 	laws on bribery, due diligence requirements on sub-contractors,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labour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 								law, non-discrimination against women, etc.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58370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64633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Pluralistic theory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389367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7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73527" y="1145141"/>
            <a:ext cx="111524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FOUR GOVERNANCE CRITERIA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Company interest:		The law doesn’t mandate that companies be run first in shareholders’ interest</a:t>
            </a:r>
          </a:p>
          <a:p>
            <a:pPr lvl="6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	Best when the law refers to “firm”, “company” or “constituent” interests 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Shareholder rights:		Must be sufficient to ensure a fair return on investment can be secured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Management rights:		Sufficient autonomy must be secured (powers legally defined and protected, 							dismissal rules)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noProof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kumimoji="0" lang="en-US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Employee rights:			Board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-level representation with appropriate protection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473526" y="4549676"/>
            <a:ext cx="111524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FOCUS ON BOARD-LEVEL EMPLOYEE REPRESENTATION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A European concept: 		Only in Europe. Invented in Germany (all companies) and France (State-owned 						companies). 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Extended in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Northern Europe and (after the fall of Berlin Wall) 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in 							Central Europe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. Exists in most European countries.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Distinctive criterion:	 	No system may be pluralistic without BLER.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62705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3"/>
            <a:ext cx="11152413" cy="1069947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Pluralistic SYSTEMS:</a:t>
            </a:r>
            <a:br>
              <a:rPr lang="en-US" sz="3400" b="1" dirty="0">
                <a:solidFill>
                  <a:srgbClr val="000000"/>
                </a:solidFill>
              </a:rPr>
            </a:br>
            <a:r>
              <a:rPr lang="en-US" sz="3400" b="1" dirty="0">
                <a:solidFill>
                  <a:srgbClr val="000000"/>
                </a:solidFill>
              </a:rPr>
              <a:t>which countries?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389367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7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73528" y="2370411"/>
            <a:ext cx="1115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SCANDINAVIAN COUNTRIES:			DENMARK, SWEDEN, NORWAY, FINLAND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/>
            </a:endParaRPr>
          </a:p>
          <a:p>
            <a:pPr lvl="1"/>
            <a:r>
              <a:rPr lang="en-US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							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473528" y="3341531"/>
            <a:ext cx="1115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 SPEAKING COUNTRIES:		GERMANY,  AUSTRIA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EAA2555-FAC9-4CC0-A175-28E311396276}"/>
              </a:ext>
            </a:extLst>
          </p:cNvPr>
          <p:cNvSpPr txBox="1"/>
          <p:nvPr/>
        </p:nvSpPr>
        <p:spPr>
          <a:xfrm>
            <a:off x="473528" y="3895085"/>
            <a:ext cx="11106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COUNTRIES:					THE NETHERLANDS, FRANCE (since 2013)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64633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conclusions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73527" y="1145141"/>
            <a:ext cx="1115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SHAREHOLDERS PRIMACY is dominant, but THIS IS NOT THE END OF THE STORY</a:t>
            </a:r>
          </a:p>
          <a:p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5702EA-CC45-45B4-8BEE-2B7B9EDF9F85}"/>
              </a:ext>
            </a:extLst>
          </p:cNvPr>
          <p:cNvSpPr txBox="1"/>
          <p:nvPr/>
        </p:nvSpPr>
        <p:spPr>
          <a:xfrm>
            <a:off x="496660" y="1545810"/>
            <a:ext cx="111524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THE CONCEPTS STRAIGHT:</a:t>
            </a:r>
          </a:p>
          <a:p>
            <a:pPr lvl="0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 the SHAREHOLDERS / STAKEHOLDERS distinction and ADOPT the more useful “INTERESTED PARTIES” / “INVESTING PARTIES” distinction</a:t>
            </a:r>
          </a:p>
          <a:p>
            <a:pPr lvl="1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  “CUTE MECHANISMS” and go for “CORE MECHANISMS”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 about the OWNERSHIP MYTH, the NEXUS OF CONTRACTS FALLACY and the RESIDUAL CLAIMANT FAIRY TALE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world of POSITIONAL RATIONALITY,  consider that PLURALISTIC APPROACHES are more natural and work better than MONISTIC APPROACHES.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E036F8-6859-4A18-82A2-3223EEE1DB9F}"/>
              </a:ext>
            </a:extLst>
          </p:cNvPr>
          <p:cNvSpPr txBox="1"/>
          <p:nvPr/>
        </p:nvSpPr>
        <p:spPr>
          <a:xfrm>
            <a:off x="590089" y="4670246"/>
            <a:ext cx="111524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the WORLD YOU WANT TO LIVE IN: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“PROFIT – IS – KING” shareholder-centric world … a  “BOSS – IS – KING” management-centric one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or a “REGULATED PLURALISTIC” one? </a:t>
            </a:r>
          </a:p>
        </p:txBody>
      </p:sp>
    </p:spTree>
    <p:extLst>
      <p:ext uri="{BB962C8B-B14F-4D97-AF65-F5344CB8AC3E}">
        <p14:creationId xmlns:p14="http://schemas.microsoft.com/office/powerpoint/2010/main" val="332081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646331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contact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C8525E9-D898-4616-96A4-7711B9F16A5F}"/>
              </a:ext>
            </a:extLst>
          </p:cNvPr>
          <p:cNvSpPr txBox="1"/>
          <p:nvPr/>
        </p:nvSpPr>
        <p:spPr>
          <a:xfrm>
            <a:off x="519793" y="2813538"/>
            <a:ext cx="1110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Christophe Clerc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Descartes Legal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c.clerc@descartes.law</a:t>
            </a:r>
          </a:p>
        </p:txBody>
      </p:sp>
    </p:spTree>
    <p:extLst>
      <p:ext uri="{BB962C8B-B14F-4D97-AF65-F5344CB8AC3E}">
        <p14:creationId xmlns:p14="http://schemas.microsoft.com/office/powerpoint/2010/main" val="24777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1205542"/>
          </a:xfrm>
        </p:spPr>
        <p:txBody>
          <a:bodyPr>
            <a:normAutofit/>
          </a:bodyPr>
          <a:lstStyle/>
          <a:p>
            <a:r>
              <a:rPr lang="en-US" dirty="0"/>
              <a:t>content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9" y="1747157"/>
            <a:ext cx="5251223" cy="423489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Foreword: the elephant in the room</a:t>
            </a: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I – By way of context: the triumph of shareholder primacy</a:t>
            </a: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II – Clearing the path: “interested parties” and investing parties”</a:t>
            </a: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marL="342900" indent="-342900" algn="just">
              <a:buFontTx/>
              <a:buChar char="-"/>
            </a:pPr>
            <a:endParaRPr lang="en-US" b="1" dirty="0">
              <a:solidFill>
                <a:schemeClr val="bg1"/>
              </a:solidFill>
            </a:endParaRP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sz="1400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0174FCB-1163-4933-A74F-EEF34928C92A}"/>
              </a:ext>
            </a:extLst>
          </p:cNvPr>
          <p:cNvSpPr txBox="1"/>
          <p:nvPr/>
        </p:nvSpPr>
        <p:spPr>
          <a:xfrm>
            <a:off x="6290811" y="1928024"/>
            <a:ext cx="59011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III - By way of contrast: monistic models</a:t>
            </a:r>
          </a:p>
          <a:p>
            <a:pPr lvl="1" algn="just"/>
            <a:r>
              <a:rPr lang="en-US" b="1" dirty="0">
                <a:solidFill>
                  <a:schemeClr val="bg1"/>
                </a:solidFill>
              </a:rPr>
              <a:t>A) Theoretical aspects</a:t>
            </a:r>
          </a:p>
          <a:p>
            <a:pPr lvl="1" algn="just"/>
            <a:r>
              <a:rPr lang="en-US" b="1" dirty="0">
                <a:solidFill>
                  <a:schemeClr val="bg1"/>
                </a:solidFill>
              </a:rPr>
              <a:t>B) Real systems</a:t>
            </a: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IV - The European pluralistic model</a:t>
            </a:r>
          </a:p>
          <a:p>
            <a:pPr lvl="1" algn="just"/>
            <a:r>
              <a:rPr lang="en-US" b="1" dirty="0">
                <a:solidFill>
                  <a:schemeClr val="bg1"/>
                </a:solidFill>
              </a:rPr>
              <a:t>A) Theoretical aspects</a:t>
            </a:r>
          </a:p>
          <a:p>
            <a:pPr lvl="1" algn="just"/>
            <a:r>
              <a:rPr lang="en-US" b="1" dirty="0">
                <a:solidFill>
                  <a:schemeClr val="bg1"/>
                </a:solidFill>
              </a:rPr>
              <a:t>B) Real systems</a:t>
            </a: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Conclusion: fighting “for”, not “against”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481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1055426"/>
          </a:xfrm>
        </p:spPr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b="1" dirty="0"/>
              <a:t>elephant</a:t>
            </a:r>
            <a:r>
              <a:rPr lang="en-US" dirty="0"/>
              <a:t> in the room…</a:t>
            </a:r>
            <a:br>
              <a:rPr lang="en-US" dirty="0"/>
            </a:br>
            <a:r>
              <a:rPr lang="en-US" dirty="0"/>
              <a:t>Is a </a:t>
            </a:r>
            <a:r>
              <a:rPr lang="en-US" b="1" dirty="0"/>
              <a:t>man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7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27259" y="1384770"/>
            <a:ext cx="1115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BOARDS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:  PROGRESS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7F60E4F-9BF1-4580-BABF-2ACE20BD4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339" y="1800749"/>
            <a:ext cx="7904102" cy="474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3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1055426"/>
          </a:xfrm>
        </p:spPr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b="1" dirty="0"/>
              <a:t>elephant</a:t>
            </a:r>
            <a:r>
              <a:rPr lang="en-US" dirty="0"/>
              <a:t> in the room…</a:t>
            </a:r>
            <a:br>
              <a:rPr lang="en-US" dirty="0"/>
            </a:br>
            <a:r>
              <a:rPr lang="en-US" dirty="0"/>
              <a:t>Is a </a:t>
            </a:r>
            <a:r>
              <a:rPr lang="en-US" b="1" dirty="0"/>
              <a:t>man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1399291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7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427259" y="1384770"/>
            <a:ext cx="1115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/>
              </a:rPr>
              <a:t>CEO’S: SHAME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B1879D3-83A7-4ED9-BBD3-0F098B81E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473" y="2176750"/>
            <a:ext cx="11931435" cy="40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1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120554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CONTEXT: the triumph of shareholder primacy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8" y="1747157"/>
            <a:ext cx="11152413" cy="4234890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  <a:p>
            <a:pPr marL="342900" indent="-342900" algn="just">
              <a:buClrTx/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chemeClr val="bg1"/>
                </a:solidFill>
              </a:rPr>
              <a:t>Definition</a:t>
            </a:r>
            <a:r>
              <a:rPr lang="en-US" dirty="0">
                <a:solidFill>
                  <a:schemeClr val="bg1"/>
                </a:solidFill>
              </a:rPr>
              <a:t>: ultimate power. </a:t>
            </a:r>
          </a:p>
          <a:p>
            <a:pPr marL="342900" indent="-342900" algn="just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Examples: management decisions; takeover bids.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 algn="just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chemeClr val="bg1"/>
                </a:solidFill>
              </a:rPr>
              <a:t>The rise of shareholder primacy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UK in the 1960’s (TOBs) and in the 1990’s: Cadbury report; “corporate governance” codes;  alignment of interest 	(stock-options)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 in the 1980’s (proxy advisor: ISS), the 1990’s (alignment of interest); the 2000’s 	(shareholder activists)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International expansion: EU legislation and OECD work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sz="1400">
                <a:solidFill>
                  <a:schemeClr val="bg1">
                    <a:alpha val="70000"/>
                  </a:schemeClr>
                </a:solidFill>
              </a:rPr>
              <a:t>Descartes Legal</a:t>
            </a:r>
            <a:endParaRPr lang="fr-FR" sz="1400" dirty="0">
              <a:solidFill>
                <a:schemeClr val="bg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2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605574"/>
            <a:ext cx="3044950" cy="2427090"/>
          </a:xfrm>
        </p:spPr>
        <p:txBody>
          <a:bodyPr>
            <a:normAutofit fontScale="90000"/>
          </a:bodyPr>
          <a:lstStyle/>
          <a:p>
            <a:r>
              <a:rPr lang="en-US" sz="2000" b="1" dirty="0"/>
              <a:t>the triumph of shareholder primacy: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/>
              <a:t>the evidence</a:t>
            </a:r>
            <a:br>
              <a:rPr lang="en-US" sz="2000" b="1" dirty="0"/>
            </a:br>
            <a:r>
              <a:rPr lang="en-US" sz="2000" b="1" dirty="0"/>
              <a:t>(Lele &amp; </a:t>
            </a:r>
            <a:r>
              <a:rPr lang="en-US" sz="2000" b="1" dirty="0" err="1"/>
              <a:t>siems</a:t>
            </a:r>
            <a:r>
              <a:rPr lang="en-US" sz="2000" b="1" dirty="0"/>
              <a:t>, 2007)</a:t>
            </a:r>
            <a:endParaRPr lang="en-US" sz="2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822" y="4352544"/>
            <a:ext cx="2410650" cy="1239894"/>
          </a:xfrm>
        </p:spPr>
        <p:txBody>
          <a:bodyPr>
            <a:normAutofit/>
          </a:bodyPr>
          <a:lstStyle/>
          <a:p>
            <a:endParaRPr lang="en-US" sz="1800">
              <a:solidFill>
                <a:srgbClr val="FFFFFF"/>
              </a:solidFill>
            </a:endParaRPr>
          </a:p>
          <a:p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351428E-FEAD-4AE7-B5A6-42F70F609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123" y="1605574"/>
            <a:ext cx="7188865" cy="4267688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4660"/>
            <a:ext cx="3705203" cy="3133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>
                <a:solidFill>
                  <a:srgbClr val="FFFFFF">
                    <a:alpha val="70000"/>
                  </a:srgbClr>
                </a:solidFill>
              </a:rPr>
              <a:t>Descartes Legal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B32664-A4F9-4777-B055-49372D5B43AD}"/>
              </a:ext>
            </a:extLst>
          </p:cNvPr>
          <p:cNvSpPr txBox="1"/>
          <p:nvPr/>
        </p:nvSpPr>
        <p:spPr>
          <a:xfrm>
            <a:off x="519792" y="1825385"/>
            <a:ext cx="1115241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fr-FR" dirty="0"/>
          </a:p>
          <a:p>
            <a:pPr>
              <a:spcAft>
                <a:spcPts val="600"/>
              </a:spcAft>
            </a:pPr>
            <a:endParaRPr lang="fr-FR" dirty="0"/>
          </a:p>
          <a:p>
            <a:pPr>
              <a:spcAft>
                <a:spcPts val="600"/>
              </a:spcAft>
            </a:pPr>
            <a:endParaRPr lang="fr-FR" dirty="0"/>
          </a:p>
          <a:p>
            <a:pPr>
              <a:spcAft>
                <a:spcPts val="600"/>
              </a:spcAf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2023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9" y="329344"/>
            <a:ext cx="11152413" cy="1205542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the triumph of shareholder primacy:</a:t>
            </a:r>
            <a:br>
              <a:rPr lang="en-US" sz="3400" b="1" dirty="0">
                <a:solidFill>
                  <a:srgbClr val="000000"/>
                </a:solidFill>
              </a:rPr>
            </a:br>
            <a:r>
              <a:rPr lang="en-US" sz="3400" b="1" dirty="0" err="1">
                <a:solidFill>
                  <a:srgbClr val="000000"/>
                </a:solidFill>
              </a:rPr>
              <a:t>deakins</a:t>
            </a:r>
            <a:r>
              <a:rPr lang="en-US" sz="3400" b="1" dirty="0">
                <a:solidFill>
                  <a:srgbClr val="000000"/>
                </a:solidFill>
              </a:rPr>
              <a:t> et al., 2017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2E9CE8-CBF7-4563-9890-EC6258F7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8" y="1747157"/>
            <a:ext cx="11152413" cy="42348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4752" y="6368636"/>
            <a:ext cx="5901189" cy="320040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1">
                    <a:alpha val="70000"/>
                  </a:schemeClr>
                </a:solidFill>
              </a:rPr>
              <a:t>Descartes Legal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C767E34-E1D6-4DFE-9FC6-510FDA3DE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2" y="2008416"/>
            <a:ext cx="11152413" cy="468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3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CF6CF9-BE77-471A-BC03-03A6E1968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68" y="1492685"/>
            <a:ext cx="2455662" cy="3551183"/>
          </a:xfrm>
        </p:spPr>
        <p:txBody>
          <a:bodyPr>
            <a:normAutofit/>
          </a:bodyPr>
          <a:lstStyle/>
          <a:p>
            <a:r>
              <a:rPr lang="en-US" sz="1800" b="1" dirty="0"/>
              <a:t>Inequality of income</a:t>
            </a:r>
            <a:br>
              <a:rPr lang="en-US" sz="1800" b="1" dirty="0"/>
            </a:br>
            <a:r>
              <a:rPr lang="en-US" sz="1800" b="1" dirty="0"/>
              <a:t>(Top 10%)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b="1" dirty="0"/>
              <a:t>USA</a:t>
            </a:r>
            <a:br>
              <a:rPr lang="en-US" sz="1800" b="1" dirty="0"/>
            </a:br>
            <a:r>
              <a:rPr lang="en-US" sz="1800" b="1" dirty="0"/>
              <a:t>1910 – 2010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dirty="0"/>
              <a:t>Source:</a:t>
            </a:r>
            <a:br>
              <a:rPr lang="en-US" sz="1800" dirty="0"/>
            </a:br>
            <a:r>
              <a:rPr lang="en-US" sz="1800" dirty="0"/>
              <a:t>Piketty, 2013 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ADE3D-6132-4492-BE9B-FFC8AF4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4660"/>
            <a:ext cx="5928358" cy="3133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Descartes Legal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DD76B158-75B2-48F1-B373-6234F823C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899" y="481321"/>
            <a:ext cx="8902091" cy="5573912"/>
          </a:xfrm>
          <a:prstGeom prst="rect">
            <a:avLst/>
          </a:prstGeom>
        </p:spPr>
      </p:pic>
      <p:sp>
        <p:nvSpPr>
          <p:cNvPr id="31" name="Losange 30">
            <a:extLst>
              <a:ext uri="{FF2B5EF4-FFF2-40B4-BE49-F238E27FC236}">
                <a16:creationId xmlns:a16="http://schemas.microsoft.com/office/drawing/2014/main" id="{E535A0D2-8BE5-4920-A7B3-7D00EAC9205F}"/>
              </a:ext>
            </a:extLst>
          </p:cNvPr>
          <p:cNvSpPr/>
          <p:nvPr/>
        </p:nvSpPr>
        <p:spPr>
          <a:xfrm>
            <a:off x="3786436" y="2215661"/>
            <a:ext cx="240441" cy="24618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021FC303-252A-4D2C-BF39-35BE1F913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496" y="3772708"/>
            <a:ext cx="256054" cy="262151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F321BC7C-89A9-4D02-8959-0FF5A4705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9434" y="3297923"/>
            <a:ext cx="256054" cy="26215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9CE06FD6-BE91-43D7-BBBC-44EC99E83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2284" y="1117471"/>
            <a:ext cx="256054" cy="262151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068A1110-4D69-401E-A88A-2D0D16DE6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050" y="823710"/>
            <a:ext cx="256054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10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882</Words>
  <Application>Microsoft Office PowerPoint</Application>
  <PresentationFormat>Grand écran</PresentationFormat>
  <Paragraphs>303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3" baseType="lpstr">
      <vt:lpstr>Arial</vt:lpstr>
      <vt:lpstr>Calibri</vt:lpstr>
      <vt:lpstr>Gill Sans MT</vt:lpstr>
      <vt:lpstr>Wingdings</vt:lpstr>
      <vt:lpstr>Colis</vt:lpstr>
      <vt:lpstr>Company law:  a European model</vt:lpstr>
      <vt:lpstr>Proposition</vt:lpstr>
      <vt:lpstr>content</vt:lpstr>
      <vt:lpstr>The elephant in the room… Is a man</vt:lpstr>
      <vt:lpstr>The elephant in the room… Is a man</vt:lpstr>
      <vt:lpstr>CONTEXT: the triumph of shareholder primacy</vt:lpstr>
      <vt:lpstr>the triumph of shareholder primacy:  the evidence (Lele &amp; siems, 2007)</vt:lpstr>
      <vt:lpstr>the triumph of shareholder primacy: deakins et al., 2017</vt:lpstr>
      <vt:lpstr>Inequality of income (Top 10%)  USA 1910 – 2010  Source: Piketty, 2013 </vt:lpstr>
      <vt:lpstr>Inequality of income (Top 1%)  USA - UK 1910 – 2010  Source: Piketty, 2013 </vt:lpstr>
      <vt:lpstr>Inequality of income (Top 10%)  USA - Europe 1900 – 2010  Source: Piketty, 2013 </vt:lpstr>
      <vt:lpstr>Inequality in capital  Europe – USA  1810 – 2010  Top 10% and Top1%  Source : Piketty, 2013</vt:lpstr>
      <vt:lpstr>Billionnaires  in the world    1987 – 2013    Source : Piketty, 2013</vt:lpstr>
      <vt:lpstr>Clearing the path: who should seat at the board?</vt:lpstr>
      <vt:lpstr>Clearing the path: “INTERESTED PARTIES” AND  “INVESTING PARTIES”</vt:lpstr>
      <vt:lpstr>focus on the “INTERESTED PARTIES”</vt:lpstr>
      <vt:lpstr>focus on the “INVESTING pARTIES”</vt:lpstr>
      <vt:lpstr>monistic models: theory</vt:lpstr>
      <vt:lpstr>monistic models: theory of shareholder primacy</vt:lpstr>
      <vt:lpstr>monistic models: theory of shareholder primacy</vt:lpstr>
      <vt:lpstr>monistic models: theory of shareholder primacy</vt:lpstr>
      <vt:lpstr>monistic systems</vt:lpstr>
      <vt:lpstr>Pluralistic theory</vt:lpstr>
      <vt:lpstr>Pluralistic theory</vt:lpstr>
      <vt:lpstr>Pluralistic theory</vt:lpstr>
      <vt:lpstr>Pluralistic SYSTEMS: which countries?</vt:lpstr>
      <vt:lpstr>conclusions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law:  a European model</dc:title>
  <dc:creator>Christophe CLERC</dc:creator>
  <cp:lastModifiedBy>Christophe CLERC</cp:lastModifiedBy>
  <cp:revision>1</cp:revision>
  <dcterms:created xsi:type="dcterms:W3CDTF">2019-11-26T23:03:27Z</dcterms:created>
  <dcterms:modified xsi:type="dcterms:W3CDTF">2019-11-27T11:32:52Z</dcterms:modified>
</cp:coreProperties>
</file>