
<file path=[Content_Types].xml><?xml version="1.0" encoding="utf-8"?>
<Types xmlns="http://schemas.openxmlformats.org/package/2006/content-types">
  <Default Extension="jpeg" ContentType="image/jpeg"/>
  <Default Extension="rels" ContentType="application/vnd.openxmlformats-package.relationships+xml"/>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autoCompressPictures="0">
  <p:sldMasterIdLst>
    <p:sldMasterId r:id="rId1" id="2147483648"/>
  </p:sldMasterIdLst>
  <p:notesMasterIdLst>
    <p:notesMasterId r:id="rId13"/>
  </p:notesMasterIdLst>
  <p:handoutMasterIdLst>
    <p:handoutMasterId r:id="rId14"/>
  </p:handoutMasterIdLst>
  <p:sldIdLst>
    <p:sldId r:id="rId2" id="257"/>
    <p:sldId r:id="rId3" id="260"/>
    <p:sldId r:id="rId4" id="394"/>
    <p:sldId r:id="rId5" id="396"/>
    <p:sldId r:id="rId6" id="397"/>
    <p:sldId r:id="rId7" id="404"/>
    <p:sldId r:id="rId8" id="398"/>
    <p:sldId r:id="rId9" id="399"/>
    <p:sldId r:id="rId10" id="400"/>
    <p:sldId r:id="rId11" id="401"/>
    <p:sldId r:id="rId12" id="375"/>
  </p:sldIdLst>
  <p:sldSz cx="9144000" cy="6858000" type="screen4x3"/>
  <p:notesSz cx="6797675" cy="9926638"/>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0">
          <p15:clr>
            <a:srgbClr val="A4A3A4"/>
          </p15:clr>
        </p15:guide>
        <p15:guide id="2" orient="horz" pos="3890">
          <p15:clr>
            <a:srgbClr val="A4A3A4"/>
          </p15:clr>
        </p15:guide>
        <p15:guide id="3" orient="horz" pos="4193">
          <p15:clr>
            <a:srgbClr val="A4A3A4"/>
          </p15:clr>
        </p15:guide>
        <p15:guide id="4" orient="horz" pos="2452">
          <p15:clr>
            <a:srgbClr val="A4A3A4"/>
          </p15:clr>
        </p15:guide>
        <p15:guide id="5" orient="horz" pos="498">
          <p15:clr>
            <a:srgbClr val="A4A3A4"/>
          </p15:clr>
        </p15:guide>
        <p15:guide id="6" orient="horz" pos="417">
          <p15:clr>
            <a:srgbClr val="A4A3A4"/>
          </p15:clr>
        </p15:guide>
        <p15:guide id="7" orient="horz" pos="688">
          <p15:clr>
            <a:srgbClr val="A4A3A4"/>
          </p15:clr>
        </p15:guide>
        <p15:guide id="8" orient="horz" pos="4095">
          <p15:clr>
            <a:srgbClr val="A4A3A4"/>
          </p15:clr>
        </p15:guide>
        <p15:guide id="9" orient="horz" pos="267">
          <p15:clr>
            <a:srgbClr val="A4A3A4"/>
          </p15:clr>
        </p15:guide>
        <p15:guide id="10" orient="horz" pos="4012">
          <p15:clr>
            <a:srgbClr val="A4A3A4"/>
          </p15:clr>
        </p15:guide>
        <p15:guide id="11" orient="horz" pos="1759">
          <p15:clr>
            <a:srgbClr val="A4A3A4"/>
          </p15:clr>
        </p15:guide>
        <p15:guide id="12" pos="231">
          <p15:clr>
            <a:srgbClr val="A4A3A4"/>
          </p15:clr>
        </p15:guide>
        <p15:guide id="13" pos="5528">
          <p15:clr>
            <a:srgbClr val="A4A3A4"/>
          </p15:clr>
        </p15:guide>
        <p15:guide id="14" pos="1311">
          <p15:clr>
            <a:srgbClr val="A4A3A4"/>
          </p15:clr>
        </p15:guide>
        <p15:guide id="15" pos="2391">
          <p15:clr>
            <a:srgbClr val="A4A3A4"/>
          </p15:clr>
        </p15:guide>
        <p15:guide id="16" pos="3471">
          <p15:clr>
            <a:srgbClr val="A4A3A4"/>
          </p15:clr>
        </p15:guide>
        <p15:guide id="17" pos="4554">
          <p15:clr>
            <a:srgbClr val="A4A3A4"/>
          </p15:clr>
        </p15:guide>
        <p15:guide id="18" pos="2776">
          <p15:clr>
            <a:srgbClr val="A4A3A4"/>
          </p15:clr>
        </p15:guide>
        <p15:guide id="19" pos="2984">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D"/>
    <a:srgbClr val="9C5FB5"/>
    <a:srgbClr val="9064AA"/>
    <a:srgbClr val="565A5C"/>
    <a:srgbClr val="000000"/>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78" autoAdjust="0"/>
  </p:normalViewPr>
  <p:slideViewPr>
    <p:cSldViewPr snapToGrid="0">
      <p:cViewPr varScale="1">
        <p:scale>
          <a:sx n="115" d="100"/>
          <a:sy n="115" d="100"/>
        </p:scale>
        <p:origin x="1476" y="108"/>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3126"/>
        <p:guide pos="2142"/>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notesMaster" Target="notesMasters/notesMaster1.xml" /><Relationship Id="rId14" Type="http://schemas.openxmlformats.org/officeDocument/2006/relationships/handoutMaster" Target="handoutMasters/handoutMaster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3.xml" /><Relationship Id="rId19"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p:spPr>
        <p:txBody>
          <a:bodyPr vert="horz" lIns="91440" tIns="45720" rIns="91440" bIns="45720" rtlCol="0"/>
          <a:lstStyle>
            <a:lvl1pPr algn="r">
              <a:defRPr sz="1200"/>
            </a:lvl1pPr>
          </a:lstStyle>
          <a:p>
            <a:fld id="{689B54F0-1D7F-4045-8213-B7D9C7FFB374}" type="datetimeFigureOut">
              <a:rPr lang="en-GB" smtClean="0"/>
              <a:t>18/11/2019</a:t>
            </a:fld>
            <a:endParaRPr lang="en-GB"/>
          </a:p>
        </p:txBody>
      </p:sp>
      <p:sp>
        <p:nvSpPr>
          <p:cNvPr id="4" name="Footer Placeholder 3"/>
          <p:cNvSpPr>
            <a:spLocks noGrp="1"/>
          </p:cNvSpPr>
          <p:nvPr>
            <p:ph type="ftr" sz="quarter" idx="2"/>
          </p:nvPr>
        </p:nvSpPr>
        <p:spPr>
          <a:xfrm>
            <a:off x="1" y="9428165"/>
            <a:ext cx="2946400" cy="496887"/>
          </a:xfrm>
          <a:prstGeom prst="rect"/>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5"/>
            <a:ext cx="2946400" cy="496887"/>
          </a:xfrm>
          <a:prstGeom prst="rect"/>
        </p:spPr>
        <p:txBody>
          <a:bodyPr vert="horz" lIns="91440" tIns="45720" rIns="91440" bIns="45720" rtlCol="0" anchor="b"/>
          <a:lstStyle>
            <a:lvl1pPr algn="r">
              <a:defRPr sz="1200"/>
            </a:lvl1pPr>
          </a:lstStyle>
          <a:p>
            <a:fld id="{D34632E1-11D0-46CC-8676-7C313BB9F556}" type="slidenum">
              <a:rPr lang="en-GB" smtClean="0"/>
              <a:t>‹#›</a:t>
            </a:fld>
            <a:endParaRPr lang="en-GB"/>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p:spPr>
        <p:txBody>
          <a:bodyPr vert="horz" lIns="95560" tIns="47780" rIns="95560" bIns="47780" rtlCol="0"/>
          <a:lstStyle>
            <a:lvl1pPr algn="l">
              <a:defRPr sz="1300"/>
            </a:lvl1pPr>
          </a:lstStyle>
          <a:p>
            <a:endParaRPr lang="en-US"/>
          </a:p>
        </p:txBody>
      </p:sp>
      <p:sp>
        <p:nvSpPr>
          <p:cNvPr id="3" name="Date Placeholder 2"/>
          <p:cNvSpPr>
            <a:spLocks noGrp="1"/>
          </p:cNvSpPr>
          <p:nvPr>
            <p:ph type="dt" idx="1"/>
          </p:nvPr>
        </p:nvSpPr>
        <p:spPr>
          <a:xfrm>
            <a:off x="3850444" y="0"/>
            <a:ext cx="2945659" cy="496332"/>
          </a:xfrm>
          <a:prstGeom prst="rect"/>
        </p:spPr>
        <p:txBody>
          <a:bodyPr vert="horz" lIns="95560" tIns="47780" rIns="95560" bIns="47780" rtlCol="0"/>
          <a:lstStyle>
            <a:lvl1pPr algn="r">
              <a:defRPr sz="1300"/>
            </a:lvl1pPr>
          </a:lstStyle>
          <a:p>
            <a:fld id="{D77633BE-0766-4701-97A4-87960AEAA15B}" type="datetimeFigureOut">
              <a:rPr lang="en-US" smtClean="0"/>
              <a:t>11/18/2019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679768" y="4715155"/>
            <a:ext cx="5438140" cy="4466987"/>
          </a:xfrm>
          <a:prstGeom prst="rect"/>
        </p:spPr>
        <p:txBody>
          <a:bodyPr vert="horz" lIns="95560" tIns="47780" rIns="95560" bIns="4778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6" name="Footer Placeholder 5"/>
          <p:cNvSpPr>
            <a:spLocks noGrp="1"/>
          </p:cNvSpPr>
          <p:nvPr>
            <p:ph type="ftr" sz="quarter" idx="4"/>
          </p:nvPr>
        </p:nvSpPr>
        <p:spPr>
          <a:xfrm>
            <a:off x="1" y="9428584"/>
            <a:ext cx="2945659" cy="496332"/>
          </a:xfrm>
          <a:prstGeom prst="rect"/>
        </p:spPr>
        <p:txBody>
          <a:bodyPr vert="horz" lIns="95560" tIns="47780" rIns="95560"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4" y="9428584"/>
            <a:ext cx="2945659" cy="496332"/>
          </a:xfrm>
          <a:prstGeom prst="rect"/>
        </p:spPr>
        <p:txBody>
          <a:bodyPr vert="horz" lIns="95560" tIns="47780" rIns="95560" bIns="47780" rtlCol="0" anchor="b"/>
          <a:lstStyle>
            <a:lvl1pPr algn="r">
              <a:defRPr sz="1300"/>
            </a:lvl1pPr>
          </a:lstStyle>
          <a:p>
            <a:fld id="{A2B71D9D-C59C-46A3-89DC-993D8C59CBB9}" type="slidenum">
              <a:rPr lang="en-US" smtClean="0"/>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B71D9D-C59C-46A3-89DC-993D8C59CBB9}" type="slidenum">
              <a:rPr lang="en-US" smtClean="0"/>
              <a:t>2</a:t>
            </a:fld>
            <a:endParaRPr lang="en-US"/>
          </a:p>
        </p:txBody>
      </p:sp>
    </p:spTree>
    <p:extLst>
      <p:ext uri="{BB962C8B-B14F-4D97-AF65-F5344CB8AC3E}">
        <p14:creationId xmlns:p14="http://schemas.microsoft.com/office/powerpoint/2010/main" val="126531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4</a:t>
            </a:fld>
            <a:endParaRPr lang="en-US"/>
          </a:p>
        </p:txBody>
      </p:sp>
    </p:spTree>
    <p:extLst>
      <p:ext uri="{BB962C8B-B14F-4D97-AF65-F5344CB8AC3E}">
        <p14:creationId xmlns:p14="http://schemas.microsoft.com/office/powerpoint/2010/main" val="199045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5</a:t>
            </a:fld>
            <a:endParaRPr lang="en-US"/>
          </a:p>
        </p:txBody>
      </p:sp>
    </p:spTree>
    <p:extLst>
      <p:ext uri="{BB962C8B-B14F-4D97-AF65-F5344CB8AC3E}">
        <p14:creationId xmlns:p14="http://schemas.microsoft.com/office/powerpoint/2010/main" val="1640040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6</a:t>
            </a:fld>
            <a:endParaRPr lang="en-US"/>
          </a:p>
        </p:txBody>
      </p:sp>
    </p:spTree>
    <p:extLst>
      <p:ext uri="{BB962C8B-B14F-4D97-AF65-F5344CB8AC3E}">
        <p14:creationId xmlns:p14="http://schemas.microsoft.com/office/powerpoint/2010/main" val="2819062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7</a:t>
            </a:fld>
            <a:endParaRPr lang="en-US"/>
          </a:p>
        </p:txBody>
      </p:sp>
    </p:spTree>
    <p:extLst>
      <p:ext uri="{BB962C8B-B14F-4D97-AF65-F5344CB8AC3E}">
        <p14:creationId xmlns:p14="http://schemas.microsoft.com/office/powerpoint/2010/main" val="2082081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8</a:t>
            </a:fld>
            <a:endParaRPr lang="en-US"/>
          </a:p>
        </p:txBody>
      </p:sp>
    </p:spTree>
    <p:extLst>
      <p:ext uri="{BB962C8B-B14F-4D97-AF65-F5344CB8AC3E}">
        <p14:creationId xmlns:p14="http://schemas.microsoft.com/office/powerpoint/2010/main" val="4010569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9</a:t>
            </a:fld>
            <a:endParaRPr lang="en-US"/>
          </a:p>
        </p:txBody>
      </p:sp>
    </p:spTree>
    <p:extLst>
      <p:ext uri="{BB962C8B-B14F-4D97-AF65-F5344CB8AC3E}">
        <p14:creationId xmlns:p14="http://schemas.microsoft.com/office/powerpoint/2010/main" val="3369684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t>10</a:t>
            </a:fld>
            <a:endParaRPr lang="en-US"/>
          </a:p>
        </p:txBody>
      </p:sp>
    </p:spTree>
    <p:extLst>
      <p:ext uri="{BB962C8B-B14F-4D97-AF65-F5344CB8AC3E}">
        <p14:creationId xmlns:p14="http://schemas.microsoft.com/office/powerpoint/2010/main" val="66835838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p:nvPr userDrawn="1"/>
        </p:nvSpPr>
        <p:spPr>
          <a:xfrm>
            <a:off x="0" y="0"/>
            <a:ext cx="8793784" cy="6858000"/>
          </a:xfrm>
          <a:custGeom>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bodyPr>
          <a:lstStyle/>
          <a:p>
            <a:pPr lvl="0"/>
            <a:endParaRPr lang="en-GB" noProof="0"/>
          </a:p>
        </p:txBody>
      </p:sp>
      <p:sp>
        <p:nvSpPr>
          <p:cNvPr id="2" name="Title 1"/>
          <p:cNvSpPr>
            <a:spLocks noGrp="1"/>
          </p:cNvSpPr>
          <p:nvPr>
            <p:ph type="ctrTitle"/>
          </p:nvPr>
        </p:nvSpPr>
        <p:spPr>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dirty="1" smtClean="0"/>
              <a:t>Click to edit Master title style</a:t>
            </a:r>
            <a:endParaRPr lang="en-GB" noProof="0"/>
          </a:p>
        </p:txBody>
      </p:sp>
      <p:sp>
        <p:nvSpPr>
          <p:cNvPr id="3" name="Subtitle 2"/>
          <p:cNvSpPr>
            <a:spLocks noGrp="1"/>
          </p:cNvSpPr>
          <p:nvPr>
            <p:ph type="subTitle" idx="1"/>
          </p:nvPr>
        </p:nvSpPr>
        <p:spPr>
          <a:xfrm>
            <a:off x="366713" y="2788920"/>
            <a:ext cx="6876200" cy="1280160"/>
          </a:xfrm>
        </p:spPr>
        <p:txBody>
          <a:bodyPr wrap="square" lIns="0" tIns="0" rIns="0" bIns="0">
            <a:noAutofit/>
          </a:bodyPr>
          <a:lstStyle>
            <a:lvl1pPr marL="0" indent="0" algn="l">
              <a:lnSpc>
                <a:spcPct val="90000"/>
              </a:lnSpc>
              <a:spcBef>
                <a:spcPct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1" smtClean="0"/>
              <a:t>Click to edit Master subtitle style</a:t>
            </a:r>
            <a:endParaRPr lang="en-GB" noProof="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89427C9E-B0BA-4541-B018-193AF2D8A0AB}" type="datetime1">
              <a:rPr lang="en-GB" noProof="0" smtClean="0"/>
              <a:t>18/11/2019</a:t>
            </a:fld>
            <a:endParaRPr lang="en-GB" noProof="0"/>
          </a:p>
        </p:txBody>
      </p:sp>
      <p:pic>
        <p:nvPicPr>
          <p:cNvPr id="4" name="Picture 3"/>
          <p:cNvPicPr>
            <a:picLocks noChangeAspect="1"/>
          </p:cNvPicPr>
          <p:nvPr userDrawn="1"/>
        </p:nvPicPr>
        <p:blipFill>
          <a:blip r:embed="rId2"/>
          <a:srcRect/>
          <a:stretch>
            <a:fillRect/>
          </a:stretch>
        </p:blipFill>
        <p:spPr>
          <a:xfrm>
            <a:off x="7031950" y="559117"/>
            <a:ext cx="1743749" cy="334799"/>
          </a:xfrm>
          <a:prstGeom prst="rect"/>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dirty="1" smtClean="0"/>
              <a:t>Footer or alternate date</a:t>
            </a:r>
            <a:endParaRPr lang="en-GB" noProof="0"/>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t>‹#›</a:t>
            </a:fld>
            <a:endParaRPr lang="en-GB"/>
          </a:p>
        </p:txBody>
      </p:sp>
    </p:spTree>
    <p:extLst>
      <p:ext uri="{BB962C8B-B14F-4D97-AF65-F5344CB8AC3E}">
        <p14:creationId xmlns:p14="http://schemas.microsoft.com/office/powerpoint/2010/main" val="13899700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83A46F-EFBF-4E52-9D0D-0AAEC154A44F}" type="datetime1">
              <a:rPr lang="en-GB" noProof="0" smtClean="0"/>
              <a:t>18/11/2019</a:t>
            </a:fld>
            <a:endParaRPr lang="en-GB" noProof="0"/>
          </a:p>
        </p:txBody>
      </p:sp>
      <p:sp>
        <p:nvSpPr>
          <p:cNvPr id="6" name="Slide Number Placeholder 5"/>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1" smtClean="0"/>
              <a:t>Click icon to add picture</a:t>
            </a:r>
            <a:endParaRPr lang="en-GB" noProof="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3" name="Title 2"/>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28"/>
          </p:nvPr>
        </p:nvSpPr>
        <p:spPr/>
        <p:txBody>
          <a:bodyPr/>
          <a:lstStyle/>
          <a:p>
            <a:r>
              <a:rPr lang="en-GB" noProof="0" dirty="1" smtClean="0"/>
              <a:t>Footer or alternate date</a:t>
            </a:r>
            <a:endParaRPr lang="en-GB" noProof="0"/>
          </a:p>
        </p:txBody>
      </p:sp>
    </p:spTree>
    <p:extLst>
      <p:ext uri="{BB962C8B-B14F-4D97-AF65-F5344CB8AC3E}">
        <p14:creationId xmlns:p14="http://schemas.microsoft.com/office/powerpoint/2010/main" val="3817172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E82A51-04F0-4CA5-B41E-3CEB80A2A1CD}" type="datetime1">
              <a:rPr lang="en-GB" noProof="0" smtClean="0"/>
              <a:t>18/11/2019</a:t>
            </a:fld>
            <a:endParaRPr lang="en-GB" noProof="0"/>
          </a:p>
        </p:txBody>
      </p:sp>
      <p:sp>
        <p:nvSpPr>
          <p:cNvPr id="6" name="Slide Number Placeholder 5"/>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1" smtClean="0"/>
              <a:t>Click icon to add picture</a:t>
            </a:r>
            <a:endParaRPr lang="en-GB" noProof="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p:txBody>
      </p:sp>
      <p:sp>
        <p:nvSpPr>
          <p:cNvPr id="3" name="Title 2"/>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23"/>
          </p:nvPr>
        </p:nvSpPr>
        <p:spPr/>
        <p:txBody>
          <a:bodyPr/>
          <a:lstStyle/>
          <a:p>
            <a:r>
              <a:rPr lang="en-GB" noProof="0" dirty="1" smtClean="0"/>
              <a:t>Footer or alternate date</a:t>
            </a:r>
            <a:endParaRPr lang="en-GB" noProof="0"/>
          </a:p>
        </p:txBody>
      </p:sp>
    </p:spTree>
    <p:extLst>
      <p:ext uri="{BB962C8B-B14F-4D97-AF65-F5344CB8AC3E}">
        <p14:creationId xmlns:p14="http://schemas.microsoft.com/office/powerpoint/2010/main" val="32171797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fontAlgn="auto" rtl="0" eaLnBrk="1" latinLnBrk="0" hangingPunct="1">
              <a:lnSpc>
                <a:spcPct val="100000"/>
              </a:lnSpc>
              <a:spcBef>
                <a:spcPts val="1000"/>
              </a:spcBef>
              <a:spcAft>
                <a:spcPct val="0"/>
              </a:spcAft>
              <a:buClr>
                <a:schemeClr val="accent1"/>
              </a:buClr>
              <a:buSzTx/>
              <a:buFont typeface="Arial"/>
              <a:buNone/>
              <a:defRPr sz="1000"/>
            </a:lvl1pPr>
          </a:lstStyle>
          <a:p>
            <a:r>
              <a:rPr lang="en-GB" noProof="0" dirty="1" smtClean="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1" smtClean="0"/>
              <a:t>Photo 4.3x3.8cm</a:t>
            </a:r>
            <a:endParaRPr lang="en-GB" noProof="0"/>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fontAlgn="auto" rtl="0" eaLnBrk="1" latinLnBrk="0" hangingPunct="1">
              <a:lnSpc>
                <a:spcPct val="100000"/>
              </a:lnSpc>
              <a:spcBef>
                <a:spcPts val="1000"/>
              </a:spcBef>
              <a:spcAft>
                <a:spcPct val="0"/>
              </a:spcAft>
              <a:buClr>
                <a:schemeClr val="accent1"/>
              </a:buClr>
              <a:buSzTx/>
              <a:buFont typeface="Arial"/>
              <a:buNone/>
              <a:defRPr sz="1000"/>
            </a:lvl1pPr>
          </a:lstStyle>
          <a:p>
            <a:r>
              <a:rPr lang="en-GB" noProof="0" dirty="1" smtClean="0"/>
              <a:t>Photo 4.3x3.8cm</a:t>
            </a:r>
          </a:p>
        </p:txBody>
      </p:sp>
      <p:sp>
        <p:nvSpPr>
          <p:cNvPr id="3" name="Date Placeholder 2"/>
          <p:cNvSpPr>
            <a:spLocks noGrp="1"/>
          </p:cNvSpPr>
          <p:nvPr>
            <p:ph type="dt" sz="half" idx="10"/>
          </p:nvPr>
        </p:nvSpPr>
        <p:spPr/>
        <p:txBody>
          <a:bodyPr/>
          <a:lstStyle/>
          <a:p>
            <a:fld id="{BE248DC2-E677-4221-890A-27A5C21448C0}" type="datetime1">
              <a:rPr lang="en-GB" noProof="0" smtClean="0"/>
              <a:t>18/11/2019</a:t>
            </a:fld>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p>
            <a:r>
              <a:rPr lang="en-US" noProof="0" dirty="1" smtClean="0"/>
              <a:t>Click to edit Master title style</a:t>
            </a:r>
            <a:endParaRPr lang="en-GB" noProof="0"/>
          </a:p>
        </p:txBody>
      </p:sp>
      <p:sp>
        <p:nvSpPr>
          <p:cNvPr id="7" name="Text Placeholder 6"/>
          <p:cNvSpPr>
            <a:spLocks noGrp="1"/>
          </p:cNvSpPr>
          <p:nvPr>
            <p:ph type="body" sz="quarter" idx="15"/>
          </p:nvPr>
        </p:nvSpPr>
        <p:spPr>
          <a:xfrm>
            <a:off x="366713" y="1603375"/>
            <a:ext cx="1548000" cy="1656000"/>
          </a:xfrm>
          <a:blipFill>
            <a:blip r:embed="rId2"/>
            <a:srcRect/>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27" name="Text Placeholder 6"/>
          <p:cNvSpPr>
            <a:spLocks noGrp="1"/>
          </p:cNvSpPr>
          <p:nvPr>
            <p:ph type="body" sz="quarter" idx="17"/>
          </p:nvPr>
        </p:nvSpPr>
        <p:spPr>
          <a:xfrm>
            <a:off x="2081213"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29" name="Text Placeholder 6"/>
          <p:cNvSpPr>
            <a:spLocks noGrp="1"/>
          </p:cNvSpPr>
          <p:nvPr>
            <p:ph type="body" sz="quarter" idx="19"/>
          </p:nvPr>
        </p:nvSpPr>
        <p:spPr>
          <a:xfrm>
            <a:off x="3667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31" name="Text Placeholder 6"/>
          <p:cNvSpPr>
            <a:spLocks noGrp="1"/>
          </p:cNvSpPr>
          <p:nvPr>
            <p:ph type="body" sz="quarter" idx="21"/>
          </p:nvPr>
        </p:nvSpPr>
        <p:spPr>
          <a:xfrm>
            <a:off x="20812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34" name="Text Placeholder 6"/>
          <p:cNvSpPr>
            <a:spLocks noGrp="1"/>
          </p:cNvSpPr>
          <p:nvPr>
            <p:ph type="body" sz="quarter" idx="23"/>
          </p:nvPr>
        </p:nvSpPr>
        <p:spPr>
          <a:xfrm>
            <a:off x="3795713"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36" name="Text Placeholder 6"/>
          <p:cNvSpPr>
            <a:spLocks noGrp="1"/>
          </p:cNvSpPr>
          <p:nvPr>
            <p:ph type="body" sz="quarter" idx="25"/>
          </p:nvPr>
        </p:nvSpPr>
        <p:spPr>
          <a:xfrm>
            <a:off x="5510213"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38" name="Text Placeholder 6"/>
          <p:cNvSpPr>
            <a:spLocks noGrp="1"/>
          </p:cNvSpPr>
          <p:nvPr>
            <p:ph type="body" sz="quarter" idx="27"/>
          </p:nvPr>
        </p:nvSpPr>
        <p:spPr>
          <a:xfrm>
            <a:off x="37957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40" name="Text Placeholder 6"/>
          <p:cNvSpPr>
            <a:spLocks noGrp="1"/>
          </p:cNvSpPr>
          <p:nvPr>
            <p:ph type="body" sz="quarter" idx="29"/>
          </p:nvPr>
        </p:nvSpPr>
        <p:spPr>
          <a:xfrm>
            <a:off x="55102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50" name="Text Placeholder 6"/>
          <p:cNvSpPr>
            <a:spLocks noGrp="1"/>
          </p:cNvSpPr>
          <p:nvPr>
            <p:ph type="body" sz="quarter" idx="31"/>
          </p:nvPr>
        </p:nvSpPr>
        <p:spPr>
          <a:xfrm>
            <a:off x="7229475"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52" name="Text Placeholder 6"/>
          <p:cNvSpPr>
            <a:spLocks noGrp="1"/>
          </p:cNvSpPr>
          <p:nvPr>
            <p:ph type="body" sz="quarter" idx="33"/>
          </p:nvPr>
        </p:nvSpPr>
        <p:spPr>
          <a:xfrm>
            <a:off x="7229475"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dirty="1" smtClean="0"/>
              <a:t>Edit Master text styles</a:t>
            </a:r>
          </a:p>
          <a:p>
            <a:pPr marL="0" lvl="1" indent="0" algn="l" defTabSz="457200" rtl="0" eaLnBrk="1" latinLnBrk="0" hangingPunct="1">
              <a:spcBef>
                <a:spcPts val="600"/>
              </a:spcBef>
              <a:buClr>
                <a:schemeClr val="tx2"/>
              </a:buClr>
              <a:buFont typeface="Arial"/>
              <a:buNone/>
            </a:pPr>
            <a:r>
              <a:rPr lang="en-US" noProof="0" dirty="1" smtClean="0"/>
              <a:t>Second level</a:t>
            </a:r>
          </a:p>
          <a:p>
            <a:pPr marL="0" lvl="2" indent="0" algn="l" defTabSz="457200" rtl="0" eaLnBrk="1" latinLnBrk="0" hangingPunct="1">
              <a:spcBef>
                <a:spcPts val="600"/>
              </a:spcBef>
              <a:buClr>
                <a:schemeClr val="tx2"/>
              </a:buClr>
              <a:buFont typeface="Arial"/>
              <a:buNone/>
            </a:pPr>
            <a:r>
              <a:rPr lang="en-US" noProof="0" dirty="1" smtClean="0"/>
              <a:t>Third level</a:t>
            </a:r>
          </a:p>
          <a:p>
            <a:pPr marL="0" lvl="3" indent="0" algn="l" defTabSz="457200" rtl="0" eaLnBrk="1" latinLnBrk="0" hangingPunct="1">
              <a:spcBef>
                <a:spcPts val="600"/>
              </a:spcBef>
              <a:buClr>
                <a:schemeClr val="tx2"/>
              </a:buClr>
              <a:buFont typeface="Arial"/>
              <a:buNone/>
            </a:pPr>
            <a:r>
              <a:rPr lang="en-US" noProof="0" dirty="1" smtClean="0"/>
              <a:t>Fourth level</a:t>
            </a:r>
          </a:p>
          <a:p>
            <a:pPr marL="0" lvl="4" indent="0" algn="l" defTabSz="457200" rtl="0" eaLnBrk="1" latinLnBrk="0" hangingPunct="1">
              <a:spcBef>
                <a:spcPts val="600"/>
              </a:spcBef>
              <a:buClr>
                <a:schemeClr val="tx2"/>
              </a:buClr>
              <a:buFont typeface="Arial"/>
              <a:buNone/>
            </a:pPr>
            <a:r>
              <a:rPr lang="en-US" noProof="0" dirty="1" smtClean="0"/>
              <a:t>Fifth level</a:t>
            </a:r>
            <a:endParaRPr lang="en-GB" noProof="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1" smtClean="0"/>
              <a:t>[Client logo]</a:t>
            </a:r>
            <a:endParaRPr lang="en-GB" noProof="0"/>
          </a:p>
        </p:txBody>
      </p:sp>
      <p:sp>
        <p:nvSpPr>
          <p:cNvPr id="2" name="Footer Placeholder 1"/>
          <p:cNvSpPr>
            <a:spLocks noGrp="1"/>
          </p:cNvSpPr>
          <p:nvPr>
            <p:ph type="ftr" sz="quarter" idx="38"/>
          </p:nvPr>
        </p:nvSpPr>
        <p:spPr/>
        <p:txBody>
          <a:bodyPr/>
          <a:lstStyle/>
          <a:p>
            <a:r>
              <a:rPr lang="en-GB" noProof="0" dirty="1" smtClean="0"/>
              <a:t>Footer or alternate date</a:t>
            </a:r>
            <a:endParaRPr lang="en-GB" noProof="0"/>
          </a:p>
        </p:txBody>
      </p:sp>
    </p:spTree>
    <p:extLst>
      <p:ext uri="{BB962C8B-B14F-4D97-AF65-F5344CB8AC3E}">
        <p14:creationId xmlns:p14="http://schemas.microsoft.com/office/powerpoint/2010/main" val="7100827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p>
        </p:txBody>
      </p:sp>
      <p:sp>
        <p:nvSpPr>
          <p:cNvPr id="3" name="Date Placeholder 2"/>
          <p:cNvSpPr>
            <a:spLocks noGrp="1"/>
          </p:cNvSpPr>
          <p:nvPr>
            <p:ph type="dt" sz="half" idx="10"/>
          </p:nvPr>
        </p:nvSpPr>
        <p:spPr/>
        <p:txBody>
          <a:bodyPr/>
          <a:lstStyle/>
          <a:p>
            <a:fld id="{9BE3D8BB-961C-4B06-8F8C-A844102086EA}" type="datetime1">
              <a:rPr lang="en-GB" noProof="0" smtClean="0"/>
              <a:t>18/11/2019</a:t>
            </a:fld>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lvl1pPr>
              <a:defRPr>
                <a:latin typeface="+mj-lt"/>
              </a:defRPr>
            </a:lvl1pPr>
          </a:lstStyle>
          <a:p>
            <a:r>
              <a:rPr lang="en-US" noProof="0" dirty="1" smtClean="0"/>
              <a:t>Click to edit Master title style</a:t>
            </a:r>
            <a:endParaRPr lang="en-GB" noProof="0"/>
          </a:p>
        </p:txBody>
      </p:sp>
      <p:sp>
        <p:nvSpPr>
          <p:cNvPr id="2" name="Footer Placeholder 1"/>
          <p:cNvSpPr>
            <a:spLocks noGrp="1"/>
          </p:cNvSpPr>
          <p:nvPr>
            <p:ph type="ftr" sz="quarter" idx="15"/>
          </p:nvPr>
        </p:nvSpPr>
        <p:spPr/>
        <p:txBody>
          <a:bodyPr/>
          <a:lstStyle/>
          <a:p>
            <a:r>
              <a:rPr lang="en-GB" noProof="0" dirty="1" smtClean="0"/>
              <a:t>Footer or alternate date</a:t>
            </a:r>
            <a:endParaRPr lang="en-GB" noProof="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1" smtClean="0"/>
              <a:t>Click to add subtitle</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rcRect/>
          <a:stretch>
            <a:fillRect/>
          </a:stretch>
        </p:blipFill>
        <p:spPr>
          <a:xfrm>
            <a:off x="7031950" y="558000"/>
            <a:ext cx="1743749" cy="334800"/>
          </a:xfrm>
          <a:prstGeom prst="rect"/>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D4E1AA52-FB70-4725-9AD9-496829432D9F}" type="datetime1">
              <a:rPr lang="en-GB" noProof="0" smtClean="0"/>
              <a:t>18/11/2019</a:t>
            </a:fld>
            <a:endParaRPr lang="en-GB" noProof="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dirty="1" smtClean="0"/>
              <a:t>Footer or alternate date</a:t>
            </a:r>
            <a:endParaRPr lang="en-GB" noProof="0"/>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t>‹#›</a:t>
            </a:fld>
            <a:endParaRPr lang="en-GB" noProof="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1" smtClean="0"/>
              <a:t>Click to add ‘thank you’</a:t>
            </a:r>
            <a:endParaRPr lang="en-GB" noProof="0"/>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ct val="0"/>
              </a:spcBef>
              <a:spcAft>
                <a:spcPts val="300"/>
              </a:spcAft>
              <a:buClr>
                <a:schemeClr val="accent1"/>
              </a:buClr>
              <a:buFont typeface="Arial"/>
              <a:buNone/>
              <a:defRPr lang="en-US" sz="1800" kern="1200" smtClean="0">
                <a:solidFill>
                  <a:srgbClr val="565A5C"/>
                </a:solidFill>
                <a:effectLst/>
                <a:latin typeface="+mn-lt"/>
                <a:ea typeface="Arial"/>
                <a:cs typeface="Arial"/>
              </a:defRPr>
            </a:lvl1pPr>
            <a:lvl2pPr>
              <a:spcBef>
                <a:spcPct val="0"/>
              </a:spcBef>
              <a:defRPr>
                <a:latin typeface="+mn-lt"/>
              </a:defRPr>
            </a:lvl2pPr>
            <a:lvl3pPr>
              <a:defRPr>
                <a:latin typeface="+mn-lt"/>
              </a:defRPr>
            </a:lvl3pPr>
            <a:lvl4pPr>
              <a:defRPr>
                <a:latin typeface="+mn-lt"/>
              </a:defRPr>
            </a:lvl4pPr>
            <a:lvl5pPr>
              <a:defRPr>
                <a:latin typeface="+mn-lt"/>
              </a:defRPr>
            </a:lvl5pPr>
          </a:lstStyle>
          <a:p>
            <a:pPr lvl="0"/>
            <a:r>
              <a:rPr lang="en-GB" noProof="0" dirty="1" smtClean="0"/>
              <a:t>Office name and address</a:t>
            </a:r>
          </a:p>
          <a:p>
            <a:pPr lvl="1"/>
            <a:r>
              <a:rPr lang="en-GB" noProof="0" dirty="1" smtClean="0"/>
              <a:t>Second level</a:t>
            </a:r>
          </a:p>
          <a:p>
            <a:pPr lvl="2"/>
            <a:r>
              <a:rPr lang="en-GB" noProof="0" dirty="1" smtClean="0"/>
              <a:t>Third level</a:t>
            </a:r>
          </a:p>
          <a:p>
            <a:pPr lvl="3"/>
            <a:r>
              <a:rPr lang="en-GB" noProof="0" dirty="1" smtClean="0"/>
              <a:t>Fourth level</a:t>
            </a:r>
          </a:p>
          <a:p>
            <a:pPr lvl="4"/>
            <a:r>
              <a:rPr lang="en-GB" noProof="0" dirty="1" smtClean="0"/>
              <a:t>Fifth level</a:t>
            </a:r>
            <a:endParaRPr lang="en-GB" noProof="0"/>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ct val="0"/>
              </a:spcBef>
              <a:buNone/>
              <a:defRPr sz="1400">
                <a:solidFill>
                  <a:schemeClr val="tx2"/>
                </a:solidFill>
              </a:defRPr>
            </a:lvl1pPr>
            <a:lvl2pPr marL="183600">
              <a:spcBef>
                <a:spcPct val="0"/>
              </a:spcBef>
              <a:defRPr sz="1400">
                <a:solidFill>
                  <a:schemeClr val="tx1"/>
                </a:solidFill>
              </a:defRPr>
            </a:lvl2pPr>
            <a:lvl3pPr>
              <a:defRPr sz="1400"/>
            </a:lvl3pPr>
            <a:lvl4pPr>
              <a:defRPr sz="1400"/>
            </a:lvl4pPr>
            <a:lvl5pPr>
              <a:defRPr sz="1400"/>
            </a:lvl5pPr>
          </a:lstStyle>
          <a:p>
            <a:pPr lvl="0"/>
            <a:r>
              <a:rPr lang="en-US" noProof="0" dirty="1" smtClean="0"/>
              <a:t>Edit Master text styles</a:t>
            </a:r>
          </a:p>
          <a:p>
            <a:pPr lvl="1"/>
            <a:r>
              <a:rPr lang="en-US" noProof="0" dirty="1" smtClean="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ct val="0"/>
              </a:spcBef>
              <a:buNone/>
              <a:defRPr sz="650"/>
            </a:lvl1pPr>
          </a:lstStyle>
          <a:p>
            <a:pPr lvl="0"/>
            <a:r>
              <a:rPr lang="en-US" noProof="0" dirty="1" smtClean="0"/>
              <a:t>Edit Master text styles</a:t>
            </a:r>
          </a:p>
        </p:txBody>
      </p:sp>
    </p:spTree>
    <p:extLst>
      <p:ext uri="{BB962C8B-B14F-4D97-AF65-F5344CB8AC3E}">
        <p14:creationId xmlns:p14="http://schemas.microsoft.com/office/powerpoint/2010/main" val="4002114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p:nvPr userDrawn="1"/>
        </p:nvSpPr>
        <p:spPr>
          <a:xfrm>
            <a:off x="0" y="0"/>
            <a:ext cx="8793784" cy="6858000"/>
          </a:xfrm>
          <a:custGeom>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bodyPr>
          <a:lstStyle/>
          <a:p>
            <a:pPr lvl="0"/>
            <a:endParaRPr lang="en-GB" noProof="0"/>
          </a:p>
        </p:txBody>
      </p:sp>
      <p:pic>
        <p:nvPicPr>
          <p:cNvPr id="4" name="Picture 3"/>
          <p:cNvPicPr>
            <a:picLocks noChangeAspect="1"/>
          </p:cNvPicPr>
          <p:nvPr userDrawn="1"/>
        </p:nvPicPr>
        <p:blipFill>
          <a:blip r:embed="rId2"/>
          <a:srcRect/>
          <a:stretch>
            <a:fillRect/>
          </a:stretch>
        </p:blipFill>
        <p:spPr>
          <a:xfrm>
            <a:off x="7031950" y="559117"/>
            <a:ext cx="1743749" cy="334799"/>
          </a:xfrm>
          <a:prstGeom prst="rect"/>
        </p:spPr>
      </p:pic>
      <p:sp>
        <p:nvSpPr>
          <p:cNvPr id="8" name="Title 1"/>
          <p:cNvSpPr>
            <a:spLocks noGrp="1"/>
          </p:cNvSpPr>
          <p:nvPr>
            <p:ph type="ctrTitle" hasCustomPrompt="1"/>
          </p:nvPr>
        </p:nvSpPr>
        <p:spPr>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1" smtClean="0"/>
              <a:t>Chinese title</a:t>
            </a:r>
            <a:endParaRPr lang="en-GB" noProof="0"/>
          </a:p>
        </p:txBody>
      </p:sp>
      <p:sp>
        <p:nvSpPr>
          <p:cNvPr id="10" name="Subtitle 2"/>
          <p:cNvSpPr>
            <a:spLocks noGrp="1"/>
          </p:cNvSpPr>
          <p:nvPr>
            <p:ph type="subTitle" idx="1" hasCustomPrompt="1"/>
          </p:nvPr>
        </p:nvSpPr>
        <p:spPr>
          <a:xfrm>
            <a:off x="366712" y="2388384"/>
            <a:ext cx="4370387" cy="1080000"/>
          </a:xfrm>
        </p:spPr>
        <p:txBody>
          <a:bodyPr wrap="square" lIns="432000" tIns="0" rIns="0" bIns="0">
            <a:noAutofit/>
          </a:bodyPr>
          <a:lstStyle>
            <a:lvl1pPr marL="0" indent="0" algn="l">
              <a:lnSpc>
                <a:spcPct val="90000"/>
              </a:lnSpc>
              <a:spcBef>
                <a:spcPct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1" smtClean="0"/>
              <a:t>Chinese subtitle</a:t>
            </a:r>
            <a:endParaRPr lang="en-GB" noProof="0"/>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A5A981A3-C309-4C3D-B8FB-55CE36CDC6A7}" type="datetime1">
              <a:rPr lang="en-GB" noProof="0" smtClean="0"/>
              <a:t>18/11/2019</a:t>
            </a:fld>
            <a:endParaRPr lang="en-GB" noProof="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ct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1" smtClean="0"/>
              <a:t>Western title</a:t>
            </a:r>
            <a:endParaRPr lang="en-GB" noProof="0"/>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a:solidFill>
                  <a:schemeClr val="bg1"/>
                </a:solidFill>
                <a:latin typeface="+mj-lt"/>
                <a:ea typeface="+mj-ea"/>
                <a:cs typeface="Arial" pitchFamily="34" charset="0"/>
              </a:defRPr>
            </a:lvl1pPr>
          </a:lstStyle>
          <a:p>
            <a:pPr lvl="0"/>
            <a:r>
              <a:rPr lang="en-GB" noProof="0" dirty="1" smtClean="0"/>
              <a:t>Western title</a:t>
            </a:r>
            <a:endParaRPr lang="en-GB" noProof="0"/>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ct val="0"/>
              </a:spcBef>
              <a:buClr>
                <a:schemeClr val="accent1"/>
              </a:buClr>
              <a:buFont typeface="Arial"/>
              <a:buNone/>
              <a:defRPr lang="en-GB" sz="900" b="0" kern="1200" baseline="0">
                <a:solidFill>
                  <a:schemeClr val="bg1"/>
                </a:solidFill>
                <a:latin typeface="+mn-lt"/>
                <a:ea typeface="+mn-ea"/>
                <a:cs typeface="Arial" pitchFamily="34" charset="0"/>
              </a:defRPr>
            </a:lvl1pPr>
          </a:lstStyle>
          <a:p>
            <a:pPr lvl="0"/>
            <a:r>
              <a:rPr lang="en-GB" noProof="0" dirty="1" smtClean="0"/>
              <a:t>Document ref (Western)</a:t>
            </a:r>
            <a:endParaRPr lang="en-GB" noProof="0"/>
          </a:p>
        </p:txBody>
      </p:sp>
      <p:sp>
        <p:nvSpPr>
          <p:cNvPr id="16" name="Footer Placeholder 12"/>
          <p:cNvSpPr>
            <a:spLocks noGrp="1"/>
          </p:cNvSpPr>
          <p:nvPr>
            <p:ph type="ftr" sz="quarter" idx="14"/>
          </p:nvPr>
        </p:nvSpPr>
        <p:spPr>
          <a:xfrm>
            <a:off x="5510213" y="4159528"/>
            <a:ext cx="1620000" cy="161583"/>
          </a:xfrm>
          <a:prstGeom prst="rect"/>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1" smtClean="0"/>
              <a:t>Footer or alternate date</a:t>
            </a:r>
            <a:endParaRPr lang="en-GB" altLang="zh-CN" noProof="0"/>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ct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1" smtClean="0"/>
              <a:t>Document ref (Chinese)</a:t>
            </a:r>
            <a:endParaRPr lang="en-GB" noProof="0"/>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t>‹#›</a:t>
            </a:fld>
            <a:endParaRPr lang="en-GB"/>
          </a:p>
        </p:txBody>
      </p:sp>
    </p:spTree>
    <p:extLst>
      <p:ext uri="{BB962C8B-B14F-4D97-AF65-F5344CB8AC3E}">
        <p14:creationId xmlns:p14="http://schemas.microsoft.com/office/powerpoint/2010/main" val="11221919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tileRect/>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gradFill>
            <a:gsLst>
              <a:gs pos="0">
                <a:srgbClr val="EBECED">
                  <a:alpha val="0"/>
                </a:srgbClr>
              </a:gs>
              <a:gs pos="45000">
                <a:srgbClr val="EBECED">
                  <a:alpha val="0"/>
                </a:srgbClr>
              </a:gs>
              <a:gs pos="90000">
                <a:srgbClr val="EBECED"/>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smtClean="0">
              <a:solidFill>
                <a:schemeClr val="bg2"/>
              </a:solidFill>
            </a:endParaRPr>
          </a:p>
        </p:txBody>
      </p:sp>
      <p:sp>
        <p:nvSpPr>
          <p:cNvPr id="8" name="Freeform 5"/>
          <p:cNvSpPr/>
          <p:nvPr userDrawn="1"/>
        </p:nvSpPr>
        <p:spPr>
          <a:xfrm>
            <a:off x="0" y="0"/>
            <a:ext cx="8791575" cy="6858000"/>
          </a:xfrm>
          <a:custGeom>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bodyPr>
          <a:lstStyle/>
          <a:p>
            <a:pPr lvl="0"/>
            <a:endParaRPr lang="en-GB" noProof="0"/>
          </a:p>
        </p:txBody>
      </p:sp>
      <p:pic>
        <p:nvPicPr>
          <p:cNvPr id="13" name="Picture 12"/>
          <p:cNvPicPr>
            <a:picLocks noChangeAspect="1"/>
          </p:cNvPicPr>
          <p:nvPr userDrawn="1"/>
        </p:nvPicPr>
        <p:blipFill>
          <a:blip r:embed="rId2"/>
          <a:srcRect/>
          <a:stretch>
            <a:fillRect/>
          </a:stretch>
        </p:blipFill>
        <p:spPr>
          <a:xfrm>
            <a:off x="7783200" y="6508800"/>
            <a:ext cx="1104343" cy="212034"/>
          </a:xfrm>
          <a:prstGeom prst="rect"/>
        </p:spPr>
      </p:pic>
      <p:sp>
        <p:nvSpPr>
          <p:cNvPr id="2" name="Date Placeholder 1"/>
          <p:cNvSpPr>
            <a:spLocks noGrp="1"/>
          </p:cNvSpPr>
          <p:nvPr>
            <p:ph type="dt" sz="half" idx="10"/>
          </p:nvPr>
        </p:nvSpPr>
        <p:spPr/>
        <p:txBody>
          <a:bodyPr/>
          <a:lstStyle/>
          <a:p>
            <a:fld id="{DBCF30A1-21C7-46B4-A58C-6483FAFBE839}" type="datetime1">
              <a:rPr lang="en-GB" noProof="0" smtClean="0"/>
              <a:t>18/11/2019</a:t>
            </a:fld>
            <a:endParaRPr lang="en-GB" noProof="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t>‹#›</a:t>
            </a:fld>
            <a:endParaRPr lang="en-GB" noProof="0"/>
          </a:p>
        </p:txBody>
      </p:sp>
      <p:sp>
        <p:nvSpPr>
          <p:cNvPr id="6" name="Footer Placeholder 5"/>
          <p:cNvSpPr>
            <a:spLocks noGrp="1"/>
          </p:cNvSpPr>
          <p:nvPr>
            <p:ph type="ftr" sz="quarter" idx="12"/>
          </p:nvPr>
        </p:nvSpPr>
        <p:spPr/>
        <p:txBody>
          <a:bodyPr/>
          <a:lstStyle/>
          <a:p>
            <a:r>
              <a:rPr lang="en-GB" noProof="0" dirty="1" smtClean="0"/>
              <a:t>Footer or alternate date</a:t>
            </a:r>
            <a:endParaRPr lang="en-GB" noProof="0"/>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ct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1" smtClean="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1" smtClean="0"/>
              <a:t>Chinese subtitle</a:t>
            </a:r>
            <a:endParaRPr lang="en-GB" noProof="0"/>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a:solidFill>
                  <a:srgbClr val="565A5C"/>
                </a:solidFill>
                <a:latin typeface="+mj-lt"/>
                <a:ea typeface="+mj-ea"/>
                <a:cs typeface="Arial" pitchFamily="34" charset="0"/>
              </a:defRPr>
            </a:lvl1pPr>
          </a:lstStyle>
          <a:p>
            <a:pPr lvl="0"/>
            <a:r>
              <a:rPr lang="en-GB" noProof="0" dirty="1" smtClean="0"/>
              <a:t>Western subtitle</a:t>
            </a:r>
            <a:endParaRPr lang="en-GB" noProof="0"/>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a:solidFill>
                  <a:srgbClr val="565A5C"/>
                </a:solidFill>
                <a:latin typeface="+mj-lt"/>
                <a:ea typeface="+mn-ea"/>
                <a:cs typeface="Arial" pitchFamily="34" charset="0"/>
              </a:defRPr>
            </a:lvl1pPr>
          </a:lstStyle>
          <a:p>
            <a:pPr marL="0" lvl="0" indent="0" algn="l" defTabSz="457200" rtl="0" eaLnBrk="1" latinLnBrk="0" hangingPunct="1">
              <a:spcBef>
                <a:spcPct val="0"/>
              </a:spcBef>
              <a:buClr>
                <a:schemeClr val="accent1"/>
              </a:buClr>
            </a:pPr>
            <a:r>
              <a:rPr lang="en-GB" noProof="0" dirty="1" smtClean="0"/>
              <a:t>Western title</a:t>
            </a:r>
            <a:endParaRPr lang="en-GB" noProof="0"/>
          </a:p>
        </p:txBody>
      </p:sp>
    </p:spTree>
    <p:extLst>
      <p:ext uri="{BB962C8B-B14F-4D97-AF65-F5344CB8AC3E}">
        <p14:creationId xmlns:p14="http://schemas.microsoft.com/office/powerpoint/2010/main" val="6556548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1" smtClean="0"/>
              <a:t>Click to edit Chinese title</a:t>
            </a:r>
            <a:endParaRPr lang="en-GB" noProof="0"/>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a:solidFill>
                  <a:schemeClr val="tx2"/>
                </a:solidFill>
                <a:latin typeface="+mj-lt"/>
                <a:ea typeface="+mj-ea"/>
                <a:cs typeface="Arial" pitchFamily="34" charset="0"/>
              </a:defRPr>
            </a:lvl1pPr>
          </a:lstStyle>
          <a:p>
            <a:pPr lvl="0"/>
            <a:r>
              <a:rPr lang="en-GB" noProof="0" dirty="1" smtClean="0"/>
              <a:t>Click to edit Western title</a:t>
            </a:r>
            <a:endParaRPr lang="en-GB" noProof="0"/>
          </a:p>
        </p:txBody>
      </p:sp>
      <p:sp>
        <p:nvSpPr>
          <p:cNvPr id="11" name="Text Placeholder 9"/>
          <p:cNvSpPr>
            <a:spLocks noGrp="1"/>
          </p:cNvSpPr>
          <p:nvPr>
            <p:ph type="body" sz="quarter" idx="15" hasCustomPrompt="1"/>
          </p:nvPr>
        </p:nvSpPr>
        <p:spPr>
          <a:xfrm>
            <a:off x="366713" y="808990"/>
            <a:ext cx="4038601" cy="396000"/>
          </a:xfrm>
        </p:spPr>
        <p:txBody>
          <a:bodyPr lIns="331200"/>
          <a:lstStyle>
            <a:lvl1pPr marL="0" indent="0">
              <a:lnSpc>
                <a:spcPct val="95000"/>
              </a:lnSpc>
              <a:spcBef>
                <a:spcPct val="0"/>
              </a:spcBef>
              <a:buNone/>
              <a:defRPr sz="2400" b="0">
                <a:solidFill>
                  <a:schemeClr val="accent2"/>
                </a:solidFill>
                <a:latin typeface="+mj-lt"/>
                <a:ea typeface="+mj-ea"/>
              </a:defRPr>
            </a:lvl1pPr>
          </a:lstStyle>
          <a:p>
            <a:pPr lvl="0"/>
            <a:r>
              <a:rPr lang="en-GB" noProof="0" dirty="1" smtClean="0"/>
              <a:t>Chinese subtitle</a:t>
            </a:r>
          </a:p>
        </p:txBody>
      </p:sp>
      <p:sp>
        <p:nvSpPr>
          <p:cNvPr id="12" name="Text Placeholder 9"/>
          <p:cNvSpPr>
            <a:spLocks noGrp="1"/>
          </p:cNvSpPr>
          <p:nvPr>
            <p:ph type="body" sz="quarter" idx="16" hasCustomPrompt="1"/>
          </p:nvPr>
        </p:nvSpPr>
        <p:spPr>
          <a:xfrm>
            <a:off x="4737099" y="808990"/>
            <a:ext cx="4038601" cy="396000"/>
          </a:xfrm>
        </p:spPr>
        <p:txBody>
          <a:bodyPr/>
          <a:lstStyle>
            <a:lvl1pPr marL="0" indent="0">
              <a:lnSpc>
                <a:spcPct val="95000"/>
              </a:lnSpc>
              <a:spcBef>
                <a:spcPct val="0"/>
              </a:spcBef>
              <a:buNone/>
              <a:defRPr sz="2400" b="0" baseline="0">
                <a:solidFill>
                  <a:schemeClr val="accent2"/>
                </a:solidFill>
                <a:latin typeface="+mj-lt"/>
              </a:defRPr>
            </a:lvl1pPr>
          </a:lstStyle>
          <a:p>
            <a:pPr lvl="0"/>
            <a:r>
              <a:rPr lang="en-GB" noProof="0" dirty="1" smtClean="0"/>
              <a:t>Western subtitle</a:t>
            </a:r>
          </a:p>
        </p:txBody>
      </p:sp>
      <p:sp>
        <p:nvSpPr>
          <p:cNvPr id="5" name="Date Placeholder 4"/>
          <p:cNvSpPr>
            <a:spLocks noGrp="1"/>
          </p:cNvSpPr>
          <p:nvPr>
            <p:ph type="dt" sz="half" idx="17"/>
          </p:nvPr>
        </p:nvSpPr>
        <p:spPr/>
        <p:txBody>
          <a:bodyPr/>
          <a:lstStyle/>
          <a:p>
            <a:fld id="{36B4C627-5F6A-43C0-8783-413A4DBF9D0B}" type="datetime1">
              <a:rPr lang="en-GB" noProof="0" smtClean="0"/>
              <a:t>18/11/2019</a:t>
            </a:fld>
            <a:endParaRPr lang="en-GB" noProof="0"/>
          </a:p>
        </p:txBody>
      </p:sp>
      <p:sp>
        <p:nvSpPr>
          <p:cNvPr id="7" name="Footer Placeholder 6"/>
          <p:cNvSpPr>
            <a:spLocks noGrp="1"/>
          </p:cNvSpPr>
          <p:nvPr>
            <p:ph type="ftr" sz="quarter" idx="18"/>
          </p:nvPr>
        </p:nvSpPr>
        <p:spPr/>
        <p:txBody>
          <a:bodyPr/>
          <a:lstStyle/>
          <a:p>
            <a:r>
              <a:rPr lang="en-GB" noProof="0" dirty="1" smtClean="0"/>
              <a:t>Footer or alternate date</a:t>
            </a:r>
            <a:endParaRPr lang="en-GB" noProof="0"/>
          </a:p>
        </p:txBody>
      </p:sp>
      <p:sp>
        <p:nvSpPr>
          <p:cNvPr id="13" name="Slide Number Placeholder 12"/>
          <p:cNvSpPr>
            <a:spLocks noGrp="1"/>
          </p:cNvSpPr>
          <p:nvPr>
            <p:ph type="sldNum" sz="quarter" idx="19"/>
          </p:nvPr>
        </p:nvSpPr>
        <p:spPr/>
        <p:txBody>
          <a:bodyPr/>
          <a:lstStyle/>
          <a:p>
            <a:fld id="{D34DACC3-9742-4940-92E6-4CAB853A3218}" type="slidenum">
              <a:rPr lang="en-GB" noProof="0" smtClean="0"/>
              <a:t>‹#›</a:t>
            </a:fld>
            <a:endParaRPr lang="en-GB" noProof="0"/>
          </a:p>
        </p:txBody>
      </p:sp>
    </p:spTree>
    <p:extLst>
      <p:ext uri="{BB962C8B-B14F-4D97-AF65-F5344CB8AC3E}">
        <p14:creationId xmlns:p14="http://schemas.microsoft.com/office/powerpoint/2010/main" val="314547364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dirty="1" smtClean="0"/>
              <a:t>Click icon to add picture</a:t>
            </a:r>
            <a:endParaRPr lang="en-GB" noProof="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dirty="1" smtClean="0"/>
              <a:t>Click icon to add picture</a:t>
            </a:r>
            <a:endParaRPr lang="en-GB" noProof="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1" smtClean="0"/>
              <a:t>Click to edit Chinese title</a:t>
            </a:r>
            <a:endParaRPr lang="en-GB" noProof="0"/>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a:solidFill>
                  <a:schemeClr val="tx2"/>
                </a:solidFill>
                <a:latin typeface="+mj-lt"/>
                <a:ea typeface="+mj-ea"/>
                <a:cs typeface="Arial" pitchFamily="34" charset="0"/>
              </a:defRPr>
            </a:lvl1pPr>
          </a:lstStyle>
          <a:p>
            <a:pPr lvl="0"/>
            <a:r>
              <a:rPr lang="en-GB" noProof="0" dirty="1" smtClean="0"/>
              <a:t>Click to edit Western title</a:t>
            </a:r>
            <a:endParaRPr lang="en-GB" noProof="0"/>
          </a:p>
        </p:txBody>
      </p:sp>
      <p:sp>
        <p:nvSpPr>
          <p:cNvPr id="2" name="Date Placeholder 1"/>
          <p:cNvSpPr>
            <a:spLocks noGrp="1"/>
          </p:cNvSpPr>
          <p:nvPr>
            <p:ph type="dt" sz="half" idx="33"/>
          </p:nvPr>
        </p:nvSpPr>
        <p:spPr/>
        <p:txBody>
          <a:bodyPr/>
          <a:lstStyle/>
          <a:p>
            <a:fld id="{800B4434-DF10-4D01-BE1A-2E708608E81A}" type="datetime1">
              <a:rPr lang="en-GB" noProof="0" smtClean="0"/>
              <a:t>18/11/2019</a:t>
            </a:fld>
            <a:endParaRPr lang="en-GB" noProof="0"/>
          </a:p>
        </p:txBody>
      </p:sp>
      <p:sp>
        <p:nvSpPr>
          <p:cNvPr id="4" name="Footer Placeholder 3"/>
          <p:cNvSpPr>
            <a:spLocks noGrp="1"/>
          </p:cNvSpPr>
          <p:nvPr>
            <p:ph type="ftr" sz="quarter" idx="34"/>
          </p:nvPr>
        </p:nvSpPr>
        <p:spPr/>
        <p:txBody>
          <a:bodyPr/>
          <a:lstStyle/>
          <a:p>
            <a:r>
              <a:rPr lang="en-GB" noProof="0" dirty="1" smtClean="0"/>
              <a:t>Footer or alternate date</a:t>
            </a:r>
            <a:endParaRPr lang="en-GB" noProof="0"/>
          </a:p>
        </p:txBody>
      </p:sp>
      <p:sp>
        <p:nvSpPr>
          <p:cNvPr id="5" name="Slide Number Placeholder 4"/>
          <p:cNvSpPr>
            <a:spLocks noGrp="1"/>
          </p:cNvSpPr>
          <p:nvPr>
            <p:ph type="sldNum" sz="quarter" idx="35"/>
          </p:nvPr>
        </p:nvSpPr>
        <p:spPr/>
        <p:txBody>
          <a:bodyPr/>
          <a:lstStyle/>
          <a:p>
            <a:fld id="{D34DACC3-9742-4940-92E6-4CAB853A3218}" type="slidenum">
              <a:rPr lang="en-GB" noProof="0" smtClean="0"/>
              <a:t>‹#›</a:t>
            </a:fld>
            <a:endParaRPr lang="en-GB" noProof="0"/>
          </a:p>
        </p:txBody>
      </p:sp>
    </p:spTree>
    <p:extLst>
      <p:ext uri="{BB962C8B-B14F-4D97-AF65-F5344CB8AC3E}">
        <p14:creationId xmlns:p14="http://schemas.microsoft.com/office/powerpoint/2010/main" val="3489158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dirty="1" smtClean="0"/>
              <a:t>Click icon to add picture</a:t>
            </a:r>
            <a:endParaRPr lang="en-GB" noProof="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1" smtClean="0"/>
              <a:t>Click to edit Chinese title</a:t>
            </a:r>
            <a:endParaRPr lang="en-GB" noProof="0"/>
          </a:p>
        </p:txBody>
      </p:sp>
      <p:sp>
        <p:nvSpPr>
          <p:cNvPr id="5" name="Date Placeholder 4"/>
          <p:cNvSpPr>
            <a:spLocks noGrp="1"/>
          </p:cNvSpPr>
          <p:nvPr>
            <p:ph type="dt" sz="half" idx="26"/>
          </p:nvPr>
        </p:nvSpPr>
        <p:spPr/>
        <p:txBody>
          <a:bodyPr/>
          <a:lstStyle/>
          <a:p>
            <a:fld id="{7D90EB88-3B58-4154-9E76-62E0BEDEAC07}" type="datetime1">
              <a:rPr lang="en-GB" noProof="0" smtClean="0"/>
              <a:t>18/11/2019</a:t>
            </a:fld>
            <a:endParaRPr lang="en-GB" noProof="0"/>
          </a:p>
        </p:txBody>
      </p:sp>
      <p:sp>
        <p:nvSpPr>
          <p:cNvPr id="7" name="Footer Placeholder 6"/>
          <p:cNvSpPr>
            <a:spLocks noGrp="1"/>
          </p:cNvSpPr>
          <p:nvPr>
            <p:ph type="ftr" sz="quarter" idx="27"/>
          </p:nvPr>
        </p:nvSpPr>
        <p:spPr/>
        <p:txBody>
          <a:bodyPr/>
          <a:lstStyle/>
          <a:p>
            <a:r>
              <a:rPr lang="en-GB" noProof="0" dirty="1" smtClean="0"/>
              <a:t>Footer or alternate date</a:t>
            </a:r>
            <a:endParaRPr lang="en-GB" noProof="0"/>
          </a:p>
        </p:txBody>
      </p:sp>
      <p:sp>
        <p:nvSpPr>
          <p:cNvPr id="8" name="Slide Number Placeholder 7"/>
          <p:cNvSpPr>
            <a:spLocks noGrp="1"/>
          </p:cNvSpPr>
          <p:nvPr>
            <p:ph type="sldNum" sz="quarter" idx="28"/>
          </p:nvPr>
        </p:nvSpPr>
        <p:spPr/>
        <p:txBody>
          <a:bodyPr/>
          <a:lstStyle/>
          <a:p>
            <a:fld id="{D34DACC3-9742-4940-92E6-4CAB853A3218}" type="slidenum">
              <a:rPr lang="en-GB" noProof="0" smtClean="0"/>
              <a:t>‹#›</a:t>
            </a:fld>
            <a:endParaRPr lang="en-GB" noProof="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dirty="1" smtClean="0"/>
              <a:t>Edit Master text styles</a:t>
            </a:r>
          </a:p>
          <a:p>
            <a:pPr lvl="1"/>
            <a:r>
              <a:rPr lang="en-US" noProof="0" dirty="1" smtClean="0"/>
              <a:t>Second level</a:t>
            </a:r>
          </a:p>
          <a:p>
            <a:pPr lvl="2"/>
            <a:r>
              <a:rPr lang="en-US" noProof="0" dirty="1" smtClean="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ct val="0"/>
              </a:spcBef>
              <a:buNone/>
              <a:defRPr sz="2400" b="1" baseline="0">
                <a:solidFill>
                  <a:schemeClr val="tx2"/>
                </a:solidFill>
              </a:defRPr>
            </a:lvl1pPr>
          </a:lstStyle>
          <a:p>
            <a:pPr lvl="0"/>
            <a:r>
              <a:rPr lang="en-GB" noProof="0" dirty="1" smtClean="0"/>
              <a:t>Click to edit Western title</a:t>
            </a:r>
            <a:endParaRPr lang="en-GB" noProof="0"/>
          </a:p>
        </p:txBody>
      </p:sp>
    </p:spTree>
    <p:extLst>
      <p:ext uri="{BB962C8B-B14F-4D97-AF65-F5344CB8AC3E}">
        <p14:creationId xmlns:p14="http://schemas.microsoft.com/office/powerpoint/2010/main" val="31955261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tileRect/>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gradFill>
            <a:gsLst>
              <a:gs pos="0">
                <a:srgbClr val="EBECED">
                  <a:alpha val="0"/>
                </a:srgbClr>
              </a:gs>
              <a:gs pos="45000">
                <a:srgbClr val="EBECED">
                  <a:alpha val="0"/>
                </a:srgbClr>
              </a:gs>
              <a:gs pos="90000">
                <a:srgbClr val="EBECED"/>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smtClean="0">
              <a:solidFill>
                <a:schemeClr val="bg2"/>
              </a:solidFill>
            </a:endParaRPr>
          </a:p>
        </p:txBody>
      </p:sp>
      <p:sp>
        <p:nvSpPr>
          <p:cNvPr id="8" name="Freeform 5"/>
          <p:cNvSpPr/>
          <p:nvPr userDrawn="1"/>
        </p:nvSpPr>
        <p:spPr>
          <a:xfrm>
            <a:off x="0" y="0"/>
            <a:ext cx="8791575" cy="6858000"/>
          </a:xfrm>
          <a:custGeom>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bodyPr>
          <a:lstStyle/>
          <a:p>
            <a:pPr lvl="0"/>
            <a:endParaRPr lang="en-GB" noProof="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ct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dirty="1" smtClean="0"/>
              <a:t>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dirty="1" smtClean="0"/>
              <a:t>Click to edit Master title style</a:t>
            </a:r>
            <a:endParaRPr lang="en-GB" noProof="0"/>
          </a:p>
        </p:txBody>
      </p:sp>
      <p:sp>
        <p:nvSpPr>
          <p:cNvPr id="2" name="Date Placeholder 1"/>
          <p:cNvSpPr>
            <a:spLocks noGrp="1"/>
          </p:cNvSpPr>
          <p:nvPr>
            <p:ph type="dt" sz="half" idx="10"/>
          </p:nvPr>
        </p:nvSpPr>
        <p:spPr/>
        <p:txBody>
          <a:bodyPr/>
          <a:lstStyle/>
          <a:p>
            <a:fld id="{849666F0-8D22-4B5D-AFC5-ADB77A2E9EDD}" type="datetime1">
              <a:rPr lang="en-GB" noProof="0" smtClean="0"/>
              <a:t>18/11/2019</a:t>
            </a:fld>
            <a:endParaRPr lang="en-GB" noProof="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t>‹#›</a:t>
            </a:fld>
            <a:endParaRPr lang="en-GB" noProof="0"/>
          </a:p>
        </p:txBody>
      </p:sp>
      <p:sp>
        <p:nvSpPr>
          <p:cNvPr id="6" name="Footer Placeholder 5"/>
          <p:cNvSpPr>
            <a:spLocks noGrp="1"/>
          </p:cNvSpPr>
          <p:nvPr>
            <p:ph type="ftr" sz="quarter" idx="12"/>
          </p:nvPr>
        </p:nvSpPr>
        <p:spPr/>
        <p:txBody>
          <a:bodyPr/>
          <a:lstStyle/>
          <a:p>
            <a:r>
              <a:rPr lang="en-GB" noProof="0" dirty="1" smtClean="0"/>
              <a:t>Footer or alternate date</a:t>
            </a:r>
            <a:endParaRPr lang="en-GB" noProof="0"/>
          </a:p>
        </p:txBody>
      </p:sp>
      <p:pic>
        <p:nvPicPr>
          <p:cNvPr id="10" name="Picture 9"/>
          <p:cNvPicPr>
            <a:picLocks noChangeAspect="1"/>
          </p:cNvPicPr>
          <p:nvPr userDrawn="1"/>
        </p:nvPicPr>
        <p:blipFill>
          <a:blip r:embed="rId2"/>
          <a:srcRect/>
          <a:stretch>
            <a:fillRect/>
          </a:stretch>
        </p:blipFill>
        <p:spPr>
          <a:xfrm>
            <a:off x="7782482" y="6507853"/>
            <a:ext cx="1104343" cy="212034"/>
          </a:xfrm>
          <a:prstGeom prst="rect"/>
        </p:spPr>
      </p:pic>
    </p:spTree>
    <p:extLst>
      <p:ext uri="{BB962C8B-B14F-4D97-AF65-F5344CB8AC3E}">
        <p14:creationId xmlns:p14="http://schemas.microsoft.com/office/powerpoint/2010/main" val="2014534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smtClean="0">
                <a:solidFill>
                  <a:schemeClr val="tx2"/>
                </a:solidFill>
                <a:latin typeface="+mj-lt"/>
                <a:ea typeface="+mj-ea"/>
                <a:cs typeface="Arial" pitchFamily="34" charset="0"/>
              </a:defRPr>
            </a:lvl2pPr>
            <a:lvl3pPr>
              <a:defRPr/>
            </a:lvl3pPr>
            <a:lvl4pPr>
              <a:defRPr/>
            </a:lvl4pPr>
            <a:lvl5pPr>
              <a:defRPr/>
            </a:lvl5pPr>
          </a:lstStyle>
          <a:p>
            <a:pPr lvl="0"/>
            <a:r>
              <a:rPr lang="en-US" noProof="0" dirty="1" smtClean="0"/>
              <a:t>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a:solidFill>
                  <a:schemeClr val="tx2"/>
                </a:solidFill>
                <a:latin typeface="+mj-lt"/>
                <a:ea typeface="+mj-ea"/>
                <a:cs typeface="Arial" pitchFamily="34" charset="0"/>
              </a:defRPr>
            </a:lvl1pPr>
          </a:lstStyle>
          <a:p>
            <a:r>
              <a:rPr lang="en-US" noProof="0" dirty="1" smtClean="0"/>
              <a:t>Click to edit Master title style</a:t>
            </a:r>
            <a:endParaRPr lang="en-GB" noProof="0"/>
          </a:p>
        </p:txBody>
      </p:sp>
      <p:cxnSp>
        <p:nvCxnSpPr>
          <p:cNvPr id="11" name="Straight Connector 10"/>
          <p:cNvCxnSpPr/>
          <p:nvPr/>
        </p:nvCxnSpPr>
        <p:spPr>
          <a:xfrm>
            <a:off x="366713" y="3515630"/>
            <a:ext cx="8408986" cy="0"/>
          </a:xfrm>
          <a:prstGeom prst="line"/>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rcRect/>
          <a:stretch>
            <a:fillRect/>
          </a:stretch>
        </p:blipFill>
        <p:spPr>
          <a:xfrm>
            <a:off x="7031950" y="558000"/>
            <a:ext cx="1743749" cy="334800"/>
          </a:xfrm>
          <a:prstGeom prst="rect"/>
        </p:spPr>
      </p:pic>
      <p:sp>
        <p:nvSpPr>
          <p:cNvPr id="2" name="Date Placeholder 1"/>
          <p:cNvSpPr>
            <a:spLocks noGrp="1"/>
          </p:cNvSpPr>
          <p:nvPr>
            <p:ph type="dt" sz="half" idx="13"/>
          </p:nvPr>
        </p:nvSpPr>
        <p:spPr/>
        <p:txBody>
          <a:bodyPr/>
          <a:lstStyle>
            <a:lvl1pPr>
              <a:defRPr>
                <a:solidFill>
                  <a:schemeClr val="bg1"/>
                </a:solidFill>
              </a:defRPr>
            </a:lvl1pPr>
          </a:lstStyle>
          <a:p>
            <a:fld id="{81D10C12-ADD1-493A-864D-3AD32FAD2183}" type="datetime1">
              <a:rPr lang="en-GB" noProof="0" smtClean="0"/>
              <a:t>18/11/2019</a:t>
            </a:fld>
            <a:endParaRPr lang="en-GB" noProof="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1" smtClean="0"/>
              <a:t>Footer or alternate date</a:t>
            </a:r>
            <a:endParaRPr lang="en-GB" noProof="0"/>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t>‹#›</a:t>
            </a:fld>
            <a:endParaRPr lang="en-GB" noProof="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ct val="0"/>
              </a:spcBef>
              <a:spcAft>
                <a:spcPts val="300"/>
              </a:spcAft>
              <a:buClr>
                <a:schemeClr val="accent1"/>
              </a:buClr>
              <a:buFont typeface="Arial"/>
              <a:buNone/>
              <a:defRPr lang="en-US" sz="1800" kern="1200" smtClean="0">
                <a:solidFill>
                  <a:srgbClr val="565A5C"/>
                </a:solidFill>
                <a:effectLst/>
                <a:latin typeface="+mn-lt"/>
                <a:ea typeface="Arial"/>
                <a:cs typeface="Arial"/>
              </a:defRPr>
            </a:lvl1pPr>
            <a:lvl2pPr>
              <a:spcBef>
                <a:spcPct val="0"/>
              </a:spcBef>
              <a:defRPr>
                <a:latin typeface="+mn-lt"/>
              </a:defRPr>
            </a:lvl2pPr>
            <a:lvl3pPr>
              <a:defRPr>
                <a:latin typeface="+mn-lt"/>
              </a:defRPr>
            </a:lvl3pPr>
            <a:lvl4pPr>
              <a:defRPr>
                <a:latin typeface="+mn-lt"/>
              </a:defRPr>
            </a:lvl4pPr>
            <a:lvl5pPr>
              <a:defRPr>
                <a:latin typeface="+mn-lt"/>
              </a:defRPr>
            </a:lvl5pPr>
          </a:lstStyle>
          <a:p>
            <a:pPr lvl="0"/>
            <a:r>
              <a:rPr lang="en-GB" noProof="0" dirty="1" smtClean="0"/>
              <a:t>Office name and address</a:t>
            </a:r>
          </a:p>
          <a:p>
            <a:pPr lvl="1"/>
            <a:r>
              <a:rPr lang="en-GB" noProof="0" dirty="1" smtClean="0"/>
              <a:t>Second level</a:t>
            </a:r>
          </a:p>
          <a:p>
            <a:pPr lvl="2"/>
            <a:r>
              <a:rPr lang="en-GB" noProof="0" dirty="1" smtClean="0"/>
              <a:t>Third level</a:t>
            </a:r>
          </a:p>
          <a:p>
            <a:pPr lvl="3"/>
            <a:r>
              <a:rPr lang="en-GB" noProof="0" dirty="1" smtClean="0"/>
              <a:t>Fourth level</a:t>
            </a:r>
          </a:p>
          <a:p>
            <a:pPr lvl="4"/>
            <a:r>
              <a:rPr lang="en-GB" noProof="0" dirty="1" smtClean="0"/>
              <a:t>Fifth level</a:t>
            </a:r>
            <a:endParaRPr lang="en-GB" noProof="0"/>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ct val="0"/>
              </a:spcBef>
              <a:buNone/>
              <a:defRPr sz="1200">
                <a:solidFill>
                  <a:schemeClr val="tx2"/>
                </a:solidFill>
              </a:defRPr>
            </a:lvl1pPr>
            <a:lvl2pPr marL="183600">
              <a:spcBef>
                <a:spcPct val="0"/>
              </a:spcBef>
              <a:defRPr sz="1200">
                <a:solidFill>
                  <a:schemeClr val="tx2"/>
                </a:solidFill>
              </a:defRPr>
            </a:lvl2pPr>
            <a:lvl3pPr>
              <a:defRPr sz="1400"/>
            </a:lvl3pPr>
            <a:lvl4pPr>
              <a:defRPr sz="1400"/>
            </a:lvl4pPr>
            <a:lvl5pPr>
              <a:defRPr sz="1400"/>
            </a:lvl5pPr>
          </a:lstStyle>
          <a:p>
            <a:pPr lvl="0"/>
            <a:r>
              <a:rPr lang="en-US" noProof="0" dirty="1" smtClean="0"/>
              <a:t>Edit Master text styles</a:t>
            </a:r>
          </a:p>
          <a:p>
            <a:pPr lvl="1"/>
            <a:r>
              <a:rPr lang="en-US" noProof="0" dirty="1" smtClean="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ct val="0"/>
              </a:spcBef>
              <a:spcAft>
                <a:spcPct val="0"/>
              </a:spcAft>
              <a:buClr>
                <a:schemeClr val="accent1"/>
              </a:buClr>
              <a:buFont typeface="Arial"/>
              <a:buNone/>
              <a:defRPr lang="en-US" sz="650" kern="1200" smtClean="0">
                <a:solidFill>
                  <a:srgbClr val="565A5C"/>
                </a:solidFill>
                <a:effectLst/>
                <a:latin typeface="+mn-lt"/>
                <a:ea typeface="Arial"/>
                <a:cs typeface="Arial"/>
              </a:defRPr>
            </a:lvl1pPr>
            <a:lvl2pPr>
              <a:spcBef>
                <a:spcPct val="0"/>
              </a:spcBef>
              <a:defRPr>
                <a:latin typeface="+mn-lt"/>
              </a:defRPr>
            </a:lvl2pPr>
            <a:lvl3pPr>
              <a:defRPr>
                <a:latin typeface="+mn-lt"/>
              </a:defRPr>
            </a:lvl3pPr>
            <a:lvl4pPr>
              <a:defRPr>
                <a:latin typeface="+mn-lt"/>
              </a:defRPr>
            </a:lvl4pPr>
            <a:lvl5pPr>
              <a:defRPr>
                <a:latin typeface="+mn-lt"/>
              </a:defRPr>
            </a:lvl5pPr>
          </a:lstStyle>
          <a:p>
            <a:pPr lvl="0"/>
            <a:r>
              <a:rPr lang="en-US" noProof="0" dirty="1" smtClean="0"/>
              <a:t>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ct val="0"/>
              </a:spcBef>
              <a:buNone/>
              <a:defRPr sz="1200">
                <a:solidFill>
                  <a:schemeClr val="tx2"/>
                </a:solidFill>
              </a:defRPr>
            </a:lvl1pPr>
            <a:lvl2pPr marL="183600">
              <a:spcBef>
                <a:spcPct val="0"/>
              </a:spcBef>
              <a:defRPr sz="1200">
                <a:solidFill>
                  <a:schemeClr val="tx2"/>
                </a:solidFill>
              </a:defRPr>
            </a:lvl2pPr>
            <a:lvl3pPr>
              <a:defRPr sz="1400"/>
            </a:lvl3pPr>
            <a:lvl4pPr>
              <a:defRPr sz="1400"/>
            </a:lvl4pPr>
            <a:lvl5pPr>
              <a:defRPr sz="1400"/>
            </a:lvl5pPr>
          </a:lstStyle>
          <a:p>
            <a:pPr lvl="0"/>
            <a:r>
              <a:rPr lang="en-US" noProof="0" dirty="1" smtClean="0"/>
              <a:t>Edit Master text styles</a:t>
            </a:r>
          </a:p>
          <a:p>
            <a:pPr lvl="1"/>
            <a:r>
              <a:rPr lang="en-US" noProof="0" dirty="1" smtClean="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ct val="0"/>
              </a:spcBef>
              <a:spcAft>
                <a:spcPts val="300"/>
              </a:spcAft>
              <a:buNone/>
              <a:defRPr sz="1800"/>
            </a:lvl1pPr>
          </a:lstStyle>
          <a:p>
            <a:pPr lvl="0"/>
            <a:r>
              <a:rPr lang="en-GB" noProof="0" dirty="1" smtClean="0"/>
              <a:t>Office name and address</a:t>
            </a:r>
          </a:p>
          <a:p>
            <a:pPr lvl="1"/>
            <a:r>
              <a:rPr lang="en-GB" noProof="0" dirty="1" smtClean="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ct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dirty="1" smtClean="0"/>
              <a:t>Edit Master text styles</a:t>
            </a:r>
          </a:p>
        </p:txBody>
      </p:sp>
    </p:spTree>
    <p:extLst>
      <p:ext uri="{BB962C8B-B14F-4D97-AF65-F5344CB8AC3E}">
        <p14:creationId xmlns:p14="http://schemas.microsoft.com/office/powerpoint/2010/main" val="341437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12" name="Date Placeholder 11"/>
          <p:cNvSpPr>
            <a:spLocks noGrp="1"/>
          </p:cNvSpPr>
          <p:nvPr>
            <p:ph type="dt" sz="half" idx="14"/>
          </p:nvPr>
        </p:nvSpPr>
        <p:spPr/>
        <p:txBody>
          <a:bodyPr/>
          <a:lstStyle/>
          <a:p>
            <a:fld id="{0CB4831F-4E03-4374-B184-04F98196627F}" type="datetime1">
              <a:rPr lang="en-GB" noProof="0" smtClean="0"/>
              <a:t>18/11/2019</a:t>
            </a:fld>
            <a:endParaRPr lang="en-GB" noProof="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t>‹#›</a:t>
            </a:fld>
            <a:endParaRPr lang="en-GB" noProof="0"/>
          </a:p>
        </p:txBody>
      </p:sp>
      <p:sp>
        <p:nvSpPr>
          <p:cNvPr id="3" name="Title 2"/>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18"/>
          </p:nvPr>
        </p:nvSpPr>
        <p:spPr/>
        <p:txBody>
          <a:bodyPr/>
          <a:lstStyle/>
          <a:p>
            <a:r>
              <a:rPr lang="en-GB" noProof="0" dirty="1" smtClean="0"/>
              <a:t>Footer or alternate date</a:t>
            </a:r>
            <a:endParaRPr lang="en-GB" noProof="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12" name="Date Placeholder 11"/>
          <p:cNvSpPr>
            <a:spLocks noGrp="1"/>
          </p:cNvSpPr>
          <p:nvPr>
            <p:ph type="dt" sz="half" idx="14"/>
          </p:nvPr>
        </p:nvSpPr>
        <p:spPr/>
        <p:txBody>
          <a:bodyPr/>
          <a:lstStyle/>
          <a:p>
            <a:fld id="{7D174956-B58B-48BF-8546-F350E39F3223}" type="datetime1">
              <a:rPr lang="en-GB" noProof="0" smtClean="0"/>
              <a:t>18/11/2019</a:t>
            </a:fld>
            <a:endParaRPr lang="en-GB" noProof="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t>‹#›</a:t>
            </a:fld>
            <a:endParaRPr lang="en-GB" noProof="0"/>
          </a:p>
        </p:txBody>
      </p:sp>
      <p:sp>
        <p:nvSpPr>
          <p:cNvPr id="3" name="Title 2"/>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18"/>
          </p:nvPr>
        </p:nvSpPr>
        <p:spPr/>
        <p:txBody>
          <a:bodyPr/>
          <a:lstStyle/>
          <a:p>
            <a:r>
              <a:rPr lang="en-GB" noProof="0" dirty="1" smtClean="0"/>
              <a:t>Footer or alternate date</a:t>
            </a:r>
            <a:endParaRPr lang="en-GB" noProof="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1" smtClean="0"/>
              <a:t>Click to add subtitle</a:t>
            </a:r>
          </a:p>
        </p:txBody>
      </p:sp>
    </p:spTree>
    <p:extLst>
      <p:ext uri="{BB962C8B-B14F-4D97-AF65-F5344CB8AC3E}">
        <p14:creationId xmlns:p14="http://schemas.microsoft.com/office/powerpoint/2010/main" val="1541605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5" name="Date Placeholder 4"/>
          <p:cNvSpPr>
            <a:spLocks noGrp="1"/>
          </p:cNvSpPr>
          <p:nvPr>
            <p:ph type="dt" sz="half" idx="10"/>
          </p:nvPr>
        </p:nvSpPr>
        <p:spPr/>
        <p:txBody>
          <a:bodyPr/>
          <a:lstStyle/>
          <a:p>
            <a:fld id="{450DE289-A4F0-40A7-A7BE-B41F44165338}" type="datetime1">
              <a:rPr lang="en-GB" noProof="0" smtClean="0"/>
              <a:t>18/11/2019</a:t>
            </a:fld>
            <a:endParaRPr lang="en-GB" noProof="0"/>
          </a:p>
        </p:txBody>
      </p:sp>
      <p:sp>
        <p:nvSpPr>
          <p:cNvPr id="7" name="Slide Number Placeholder 6"/>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6" name="Title 5"/>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15"/>
          </p:nvPr>
        </p:nvSpPr>
        <p:spPr/>
        <p:txBody>
          <a:bodyPr/>
          <a:lstStyle/>
          <a:p>
            <a:r>
              <a:rPr lang="en-GB" noProof="0" dirty="1" smtClean="0"/>
              <a:t>Footer or alternate date</a:t>
            </a:r>
            <a:endParaRPr lang="en-GB" noProof="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5" name="Date Placeholder 4"/>
          <p:cNvSpPr>
            <a:spLocks noGrp="1"/>
          </p:cNvSpPr>
          <p:nvPr>
            <p:ph type="dt" sz="half" idx="10"/>
          </p:nvPr>
        </p:nvSpPr>
        <p:spPr/>
        <p:txBody>
          <a:bodyPr/>
          <a:lstStyle/>
          <a:p>
            <a:fld id="{E0DAD945-E1B6-4EC8-9BCF-A62CF0BC65DF}" type="datetime1">
              <a:rPr lang="en-GB" noProof="0" smtClean="0"/>
              <a:t>18/11/2019</a:t>
            </a:fld>
            <a:endParaRPr lang="en-GB" noProof="0"/>
          </a:p>
        </p:txBody>
      </p:sp>
      <p:sp>
        <p:nvSpPr>
          <p:cNvPr id="7" name="Slide Number Placeholder 6"/>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6" name="Title 5"/>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15"/>
          </p:nvPr>
        </p:nvSpPr>
        <p:spPr/>
        <p:txBody>
          <a:bodyPr/>
          <a:lstStyle/>
          <a:p>
            <a:r>
              <a:rPr lang="en-GB" noProof="0" dirty="1" smtClean="0"/>
              <a:t>Footer or alternate date</a:t>
            </a:r>
            <a:endParaRPr lang="en-GB" noProof="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1" smtClean="0"/>
              <a:t>Click to add subtitle</a:t>
            </a:r>
          </a:p>
        </p:txBody>
      </p:sp>
    </p:spTree>
    <p:extLst>
      <p:ext uri="{BB962C8B-B14F-4D97-AF65-F5344CB8AC3E}">
        <p14:creationId xmlns:p14="http://schemas.microsoft.com/office/powerpoint/2010/main" val="4101448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735255-7158-4FA2-A23E-34027185BF1A}" type="datetime1">
              <a:rPr lang="en-GB" noProof="0" smtClean="0"/>
              <a:t>18/11/2019</a:t>
            </a:fld>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15"/>
          </p:nvPr>
        </p:nvSpPr>
        <p:spPr/>
        <p:txBody>
          <a:bodyPr/>
          <a:lstStyle/>
          <a:p>
            <a:r>
              <a:rPr lang="en-GB" noProof="0" dirty="1" smtClean="0"/>
              <a:t>Footer or alternate date</a:t>
            </a:r>
            <a:endParaRPr lang="en-GB" noProof="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E2F58F-27F9-44FD-A2AC-B486A86705DC}" type="datetime1">
              <a:rPr lang="en-GB" noProof="0" smtClean="0"/>
              <a:t>18/11/2019</a:t>
            </a:fld>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p>
            <a:r>
              <a:rPr lang="en-US" noProof="0" dirty="1" smtClean="0"/>
              <a:t>Click to edit Master title style</a:t>
            </a:r>
            <a:endParaRPr lang="en-GB" noProof="0"/>
          </a:p>
        </p:txBody>
      </p:sp>
      <p:sp>
        <p:nvSpPr>
          <p:cNvPr id="2" name="Footer Placeholder 1"/>
          <p:cNvSpPr>
            <a:spLocks noGrp="1"/>
          </p:cNvSpPr>
          <p:nvPr>
            <p:ph type="ftr" sz="quarter" idx="15"/>
          </p:nvPr>
        </p:nvSpPr>
        <p:spPr/>
        <p:txBody>
          <a:bodyPr/>
          <a:lstStyle/>
          <a:p>
            <a:r>
              <a:rPr lang="en-GB" noProof="0" dirty="1" smtClean="0"/>
              <a:t>Footer or alternate date</a:t>
            </a:r>
            <a:endParaRPr lang="en-GB" noProof="0"/>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1" smtClean="0"/>
              <a:t>Click to add subtitle</a:t>
            </a:r>
          </a:p>
        </p:txBody>
      </p:sp>
    </p:spTree>
    <p:extLst>
      <p:ext uri="{BB962C8B-B14F-4D97-AF65-F5344CB8AC3E}">
        <p14:creationId xmlns:p14="http://schemas.microsoft.com/office/powerpoint/2010/main" val="671323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952D5-E77C-4673-AB0E-A92DAD70891E}" type="datetime1">
              <a:rPr lang="en-GB" noProof="0" smtClean="0"/>
              <a:t>18/11/2019</a:t>
            </a:fld>
            <a:endParaRPr lang="en-GB" noProof="0"/>
          </a:p>
        </p:txBody>
      </p:sp>
      <p:sp>
        <p:nvSpPr>
          <p:cNvPr id="4" name="Slide Number Placeholder 3"/>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3" name="Footer Placeholder 2"/>
          <p:cNvSpPr>
            <a:spLocks noGrp="1"/>
          </p:cNvSpPr>
          <p:nvPr>
            <p:ph type="ftr" sz="quarter" idx="13"/>
          </p:nvPr>
        </p:nvSpPr>
        <p:spPr/>
        <p:txBody>
          <a:bodyPr/>
          <a:lstStyle/>
          <a:p>
            <a:r>
              <a:rPr lang="en-GB" noProof="0" dirty="1" smtClean="0"/>
              <a:t>Footer or alternate date</a:t>
            </a:r>
            <a:endParaRPr lang="en-GB" noProof="0"/>
          </a:p>
        </p:txBody>
      </p:sp>
    </p:spTree>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theme" Target="../theme/theme3.xml" /><Relationship Id="rId22" Type="http://schemas.openxmlformats.org/officeDocument/2006/relationships/image" Target="../media/image3.png"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a:p>
        </p:txBody>
      </p:sp>
      <p:sp>
        <p:nvSpPr>
          <p:cNvPr id="2" name="Title Placeholder 1"/>
          <p:cNvSpPr>
            <a:spLocks noGrp="1"/>
          </p:cNvSpPr>
          <p:nvPr>
            <p:ph type="title"/>
          </p:nvPr>
        </p:nvSpPr>
        <p:spPr>
          <a:xfrm>
            <a:off x="366713" y="340360"/>
            <a:ext cx="8408987" cy="396000"/>
          </a:xfrm>
          <a:prstGeom prst="rect"/>
        </p:spPr>
        <p:txBody>
          <a:bodyPr vert="horz" wrap="square" lIns="0" tIns="0" rIns="0" bIns="0" rtlCol="0" anchor="t" anchorCtr="0">
            <a:noAutofit/>
          </a:bodyPr>
          <a:lstStyle/>
          <a:p>
            <a:r>
              <a:rPr lang="en-US" noProof="0" dirty="1" smtClean="0"/>
              <a:t>Click to edit Master title style</a:t>
            </a:r>
            <a:endParaRPr lang="en-GB" noProof="0"/>
          </a:p>
        </p:txBody>
      </p:sp>
      <p:sp>
        <p:nvSpPr>
          <p:cNvPr id="3" name="Text Placeholder 2"/>
          <p:cNvSpPr>
            <a:spLocks noGrp="1"/>
          </p:cNvSpPr>
          <p:nvPr>
            <p:ph type="body" idx="1"/>
          </p:nvPr>
        </p:nvSpPr>
        <p:spPr>
          <a:xfrm>
            <a:off x="366713" y="1603375"/>
            <a:ext cx="8408987" cy="4572000"/>
          </a:xfrm>
          <a:prstGeom prst="rect"/>
        </p:spPr>
        <p:txBody>
          <a:bodyPr vert="horz" wrap="square" lIns="0" tIns="0" rIns="0" bIns="0" rtlCol="0">
            <a:noAutofit/>
          </a:bodyPr>
          <a:lstStyle/>
          <a:p>
            <a:pPr lvl="0"/>
            <a:r>
              <a:rPr lang="en-US" noProof="0" dirty="1" smtClean="0"/>
              <a:t>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endParaRPr lang="en-GB" noProof="0"/>
          </a:p>
        </p:txBody>
      </p:sp>
      <p:sp>
        <p:nvSpPr>
          <p:cNvPr id="6" name="Slide Number Placeholder 5"/>
          <p:cNvSpPr>
            <a:spLocks noGrp="1"/>
          </p:cNvSpPr>
          <p:nvPr>
            <p:ph type="sldNum" sz="quarter" idx="4"/>
          </p:nvPr>
        </p:nvSpPr>
        <p:spPr>
          <a:xfrm>
            <a:off x="7494482" y="6537600"/>
            <a:ext cx="144000" cy="144000"/>
          </a:xfrm>
          <a:prstGeom prst="rect"/>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t>‹#›</a:t>
            </a:fld>
            <a:endParaRPr lang="en-GB" noProof="0"/>
          </a:p>
        </p:txBody>
      </p:sp>
      <p:sp>
        <p:nvSpPr>
          <p:cNvPr id="4" name="Date Placeholder 3"/>
          <p:cNvSpPr>
            <a:spLocks noGrp="1"/>
          </p:cNvSpPr>
          <p:nvPr>
            <p:ph type="dt" sz="half" idx="2"/>
          </p:nvPr>
        </p:nvSpPr>
        <p:spPr>
          <a:xfrm>
            <a:off x="366713" y="6539162"/>
            <a:ext cx="2160000" cy="144000"/>
          </a:xfrm>
          <a:prstGeom prst="rect"/>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EE027805-C4C9-4127-8D98-0FB12273D512}" type="datetime1">
              <a:rPr lang="en-GB" noProof="0" smtClean="0"/>
              <a:t>18/11/2019</a:t>
            </a:fld>
            <a:endParaRPr lang="en-GB" noProof="0"/>
          </a:p>
        </p:txBody>
      </p:sp>
      <p:pic>
        <p:nvPicPr>
          <p:cNvPr id="5" name="Picture 4"/>
          <p:cNvPicPr>
            <a:picLocks noChangeAspect="1"/>
          </p:cNvPicPr>
          <p:nvPr/>
        </p:nvPicPr>
        <p:blipFill>
          <a:blip r:embed="rId22"/>
          <a:srcRect/>
          <a:stretch>
            <a:fillRect/>
          </a:stretch>
        </p:blipFill>
        <p:spPr>
          <a:xfrm>
            <a:off x="7782482" y="6507853"/>
            <a:ext cx="1104343" cy="212034"/>
          </a:xfrm>
          <a:prstGeom prst="rect"/>
        </p:spPr>
      </p:pic>
      <p:sp>
        <p:nvSpPr>
          <p:cNvPr id="7" name="Footer Placeholder 6"/>
          <p:cNvSpPr>
            <a:spLocks noGrp="1"/>
          </p:cNvSpPr>
          <p:nvPr>
            <p:ph type="ftr" sz="quarter" idx="3"/>
          </p:nvPr>
        </p:nvSpPr>
        <p:spPr>
          <a:xfrm>
            <a:off x="4737100" y="6538126"/>
            <a:ext cx="2160000" cy="144000"/>
          </a:xfrm>
          <a:prstGeom prst="rect"/>
        </p:spPr>
        <p:txBody>
          <a:bodyPr vert="horz" wrap="square" lIns="0" tIns="0" rIns="0" bIns="0" rtlCol="0" anchor="ctr">
            <a:noAutofit/>
          </a:bodyPr>
          <a:lstStyle>
            <a:lvl1pPr>
              <a:defRPr lang="en-US" sz="900" b="0">
                <a:cs typeface="Arial" pitchFamily="34" charset="0"/>
              </a:defRPr>
            </a:lvl1pPr>
          </a:lstStyle>
          <a:p>
            <a:r>
              <a:rPr lang="en-GB" noProof="0" dirty="1" smtClean="0"/>
              <a:t>Footer or alternate date</a:t>
            </a:r>
            <a:endParaRPr lang="en-GB" noProof="0"/>
          </a:p>
        </p:txBody>
      </p:sp>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timing>
    <p:tnLst>
      <p:par>
        <p:cTn id="1" dur="indefinite" restart="never" nodeType="tmRoot"/>
      </p:par>
    </p:tnLst>
  </p:timing>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9.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1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7.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8.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a:xfrm>
            <a:off x="207265" y="2205107"/>
            <a:ext cx="7644384" cy="492443"/>
          </a:xfrm>
        </p:spPr>
        <p:txBody>
          <a:bodyPr/>
          <a:lstStyle/>
          <a:p>
            <a:pPr algn="ctr"/>
            <a:r>
              <a:rPr lang="en-US" sz="3200" dirty="1" smtClean="0"/>
              <a:t>Sustainable corporate governance</a:t>
            </a:r>
            <a:endParaRPr lang="de-DE" sz="3200"/>
          </a:p>
        </p:txBody>
      </p:sp>
      <p:sp>
        <p:nvSpPr>
          <p:cNvPr id="9" name="Subtitle 8"/>
          <p:cNvSpPr>
            <a:spLocks noGrp="1"/>
          </p:cNvSpPr>
          <p:nvPr>
            <p:ph type="subTitle" idx="1"/>
          </p:nvPr>
        </p:nvSpPr>
        <p:spPr>
          <a:xfrm>
            <a:off x="366712" y="3268602"/>
            <a:ext cx="7302056" cy="2156838"/>
          </a:xfrm>
        </p:spPr>
        <p:txBody>
          <a:bodyPr/>
          <a:lstStyle/>
          <a:p>
            <a:pPr algn="ctr"/>
            <a:r>
              <a:rPr lang="de-DE" sz="1800" i="1" dirty="1"/>
              <a:t>Dr. habil. Birgit Spießhofer M.C.J. (New York Univ.)</a:t>
            </a:r>
            <a:endParaRPr lang="de-DE" sz="1800"/>
          </a:p>
          <a:p>
            <a:pPr algn="ctr"/>
            <a:r>
              <a:rPr lang="de-DE" sz="1800" i="1" dirty="1"/>
              <a:t> </a:t>
            </a:r>
            <a:endParaRPr lang="de-DE" sz="1800"/>
          </a:p>
          <a:p>
            <a:pPr algn="ctr"/>
            <a:r>
              <a:rPr lang="en-US" sz="1800" i="1" dirty="1"/>
              <a:t>Conference on the „Modernization of European Company </a:t>
            </a:r>
            <a:r>
              <a:rPr lang="en-US" sz="1800" i="1" dirty="1" smtClean="0"/>
              <a:t>Law“</a:t>
            </a:r>
            <a:br>
              <a:rPr lang="en-US" sz="1800" i="1" dirty="1" smtClean="0"/>
            </a:br>
            <a:r>
              <a:rPr lang="en-US" sz="1800" i="1" dirty="1" smtClean="0"/>
              <a:t> </a:t>
            </a:r>
          </a:p>
          <a:p>
            <a:pPr algn="ctr"/>
            <a:r>
              <a:rPr lang="en-US" sz="1800" i="1" dirty="1"/>
              <a:t>Council of Bars and Law Societies of </a:t>
            </a:r>
            <a:r>
              <a:rPr lang="en-US" sz="1800" i="1" dirty="1" smtClean="0"/>
              <a:t>Europe</a:t>
            </a:r>
          </a:p>
          <a:p>
            <a:pPr algn="ctr"/>
            <a:endParaRPr lang="en-US" sz="1800" i="1" smtClean="0"/>
          </a:p>
          <a:p>
            <a:pPr algn="ctr"/>
            <a:r>
              <a:rPr lang="en-US" sz="1800" i="1" dirty="1" smtClean="0"/>
              <a:t>Brussels 27 November 2019 </a:t>
            </a:r>
            <a:endParaRPr lang="en-US" sz="1800" i="1"/>
          </a:p>
        </p:txBody>
      </p:sp>
      <p:sp>
        <p:nvSpPr>
          <p:cNvPr id="4" name="Slide Number Placeholder 3"/>
          <p:cNvSpPr>
            <a:spLocks noGrp="1"/>
          </p:cNvSpPr>
          <p:nvPr>
            <p:ph type="sldNum" sz="quarter" idx="13"/>
          </p:nvPr>
        </p:nvSpPr>
        <p:spPr/>
        <p:txBody>
          <a:bodyPr/>
          <a:lstStyle/>
          <a:p>
            <a:fld id="{D34DACC3-9742-4940-92E6-4CAB853A3218}" type="slidenum">
              <a:rPr lang="en-GB" smtClean="0"/>
              <a:t>1</a:t>
            </a:fld>
            <a:endParaRPr lang="en-GB"/>
          </a:p>
        </p:txBody>
      </p:sp>
    </p:spTree>
    <p:extLst>
      <p:ext uri="{BB962C8B-B14F-4D97-AF65-F5344CB8AC3E}">
        <p14:creationId xmlns:p14="http://schemas.microsoft.com/office/powerpoint/2010/main" val="94928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2333382"/>
            <a:ext cx="8408987" cy="3215640"/>
          </a:xfrm>
        </p:spPr>
        <p:txBody>
          <a:bodyPr/>
          <a:lstStyle/>
          <a:p>
            <a:pPr marL="0" indent="0">
              <a:buNone/>
            </a:pPr>
            <a:r>
              <a:rPr lang="en-US" dirty="1"/>
              <a:t>Clear direction: Towards more sustainable corporate governance!</a:t>
            </a:r>
            <a:endParaRPr lang="de-DE"/>
          </a:p>
          <a:p>
            <a:pPr marL="0" indent="0">
              <a:buNone/>
            </a:pPr>
            <a:endParaRPr lang="en-US" smtClean="0"/>
          </a:p>
          <a:p>
            <a:pPr marL="0" indent="0">
              <a:buNone/>
            </a:pPr>
            <a:r>
              <a:rPr lang="en-US" dirty="1" smtClean="0"/>
              <a:t>But</a:t>
            </a:r>
            <a:r>
              <a:rPr lang="en-US" dirty="1"/>
              <a:t>: the devil is in the detail. </a:t>
            </a:r>
            <a:endParaRPr lang="de-DE"/>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10</a:t>
            </a:fld>
            <a:endParaRPr lang="en-GB"/>
          </a:p>
        </p:txBody>
      </p:sp>
      <p:sp>
        <p:nvSpPr>
          <p:cNvPr id="2" name="Title 1"/>
          <p:cNvSpPr>
            <a:spLocks noGrp="1"/>
          </p:cNvSpPr>
          <p:nvPr>
            <p:ph type="title"/>
          </p:nvPr>
        </p:nvSpPr>
        <p:spPr/>
        <p:txBody>
          <a:bodyPr/>
          <a:lstStyle/>
          <a:p>
            <a:r>
              <a:rPr lang="en-GB" dirty="1"/>
              <a:t>7. Outlook </a:t>
            </a:r>
          </a:p>
        </p:txBody>
      </p:sp>
    </p:spTree>
    <p:extLst>
      <p:ext uri="{BB962C8B-B14F-4D97-AF65-F5344CB8AC3E}">
        <p14:creationId xmlns:p14="http://schemas.microsoft.com/office/powerpoint/2010/main" val="3860948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1" smtClean="0"/>
              <a:t>Thank you!</a:t>
            </a:r>
            <a:endParaRPr lang="en-GB"/>
          </a:p>
        </p:txBody>
      </p:sp>
      <p:sp>
        <p:nvSpPr>
          <p:cNvPr id="3" name="Text Placeholder 2"/>
          <p:cNvSpPr>
            <a:spLocks noGrp="1"/>
          </p:cNvSpPr>
          <p:nvPr>
            <p:ph type="body" sz="quarter" idx="14"/>
          </p:nvPr>
        </p:nvSpPr>
        <p:spPr>
          <a:xfrm>
            <a:off x="366712" y="2040415"/>
            <a:ext cx="6674168" cy="1852135"/>
          </a:xfrm>
        </p:spPr>
        <p:txBody>
          <a:bodyPr/>
          <a:lstStyle/>
          <a:p>
            <a:r>
              <a:rPr lang="de-DE" dirty="1" smtClean="0"/>
              <a:t>Dr. habil. Birgit Spiesshofer M.C.J. (New York University)</a:t>
            </a:r>
          </a:p>
          <a:p>
            <a:r>
              <a:rPr lang="de-DE" dirty="1" smtClean="0"/>
              <a:t>Dentons </a:t>
            </a:r>
            <a:r>
              <a:rPr lang="de-DE" dirty="1"/>
              <a:t>Europe LLP</a:t>
            </a:r>
          </a:p>
          <a:p>
            <a:r>
              <a:rPr lang="de-DE" dirty="1" smtClean="0"/>
              <a:t>Markgrafenstraße </a:t>
            </a:r>
            <a:r>
              <a:rPr lang="de-DE" dirty="1"/>
              <a:t>33</a:t>
            </a:r>
          </a:p>
          <a:p>
            <a:r>
              <a:rPr lang="de-DE" dirty="1"/>
              <a:t>10117 Berlin</a:t>
            </a:r>
          </a:p>
          <a:p>
            <a:r>
              <a:rPr lang="de-DE" dirty="1"/>
              <a:t>Germany</a:t>
            </a:r>
          </a:p>
        </p:txBody>
      </p:sp>
      <p:sp>
        <p:nvSpPr>
          <p:cNvPr id="4" name="Text Placeholder 3"/>
          <p:cNvSpPr>
            <a:spLocks noGrp="1"/>
          </p:cNvSpPr>
          <p:nvPr>
            <p:ph type="body" sz="quarter" idx="15"/>
          </p:nvPr>
        </p:nvSpPr>
        <p:spPr/>
        <p:txBody>
          <a:bodyPr/>
          <a:lstStyle/>
          <a:p>
            <a:r>
              <a:rPr lang="en-US" dirty="1"/>
              <a:t>Dentons is the world's largest law firm, delivering quality and value to clients around the globe. Dentons is a leader on the Acritas Global Elite Brand Index, a BTI Client Service 30 Award winner and recognized by prominent business and legal publications for its innovations in client service, including founding Nextlaw Labs and the Nextlaw Global Referral Network. Dentons' polycentric approach and world-class talent challenge the status quo to advance client interests in the communities in which we live and work.  www.dentons.com. </a:t>
            </a:r>
            <a:endParaRPr lang="en-GB"/>
          </a:p>
        </p:txBody>
      </p:sp>
      <p:sp>
        <p:nvSpPr>
          <p:cNvPr id="5" name="Text Placeholder 4"/>
          <p:cNvSpPr>
            <a:spLocks noGrp="1"/>
          </p:cNvSpPr>
          <p:nvPr>
            <p:ph type="body" sz="quarter" idx="16"/>
          </p:nvPr>
        </p:nvSpPr>
        <p:spPr/>
        <p:txBody>
          <a:bodyPr/>
          <a:lstStyle/>
          <a:p>
            <a:r>
              <a:rPr lang="en-US" dirty="1" smtClean="0"/>
              <a:t>© 2017 Dentons</a:t>
            </a:r>
            <a:r>
              <a:rPr lang="en-US" dirty="1"/>
              <a:t>. Dentons is a global legal practice providing client services worldwide through its member firms and affiliates. This publication is not designed to provide legal or other advice and you should not take, or refrain from taking, action based on its content. Please see dentons.com for Legal Notices.</a:t>
            </a:r>
            <a:endParaRPr lang="en-GB"/>
          </a:p>
        </p:txBody>
      </p:sp>
      <p:sp>
        <p:nvSpPr>
          <p:cNvPr id="2" name="Date Placeholder 1"/>
          <p:cNvSpPr>
            <a:spLocks noGrp="1"/>
          </p:cNvSpPr>
          <p:nvPr>
            <p:ph type="dt" sz="half" idx="11"/>
          </p:nvPr>
        </p:nvSpPr>
        <p:spPr/>
        <p:txBody>
          <a:bodyPr/>
          <a:lstStyle/>
          <a:p>
            <a:fld id="{9332047E-E5F9-40D6-9DA8-8BD84112087C}" type="datetime1">
              <a:rPr lang="en-GB" noProof="0" smtClean="0"/>
              <a:t>18/11/2019</a:t>
            </a:fld>
            <a:endParaRPr lang="en-GB" noProof="0"/>
          </a:p>
        </p:txBody>
      </p:sp>
      <p:sp>
        <p:nvSpPr>
          <p:cNvPr id="6" name="Slide Number Placeholder 5"/>
          <p:cNvSpPr>
            <a:spLocks noGrp="1"/>
          </p:cNvSpPr>
          <p:nvPr>
            <p:ph type="sldNum" sz="quarter" idx="13"/>
          </p:nvPr>
        </p:nvSpPr>
        <p:spPr/>
        <p:txBody>
          <a:bodyPr/>
          <a:lstStyle/>
          <a:p>
            <a:fld id="{D34DACC3-9742-4940-92E6-4CAB853A3218}" type="slidenum">
              <a:rPr lang="en-GB" noProof="0" smtClean="0"/>
              <a:t>11</a:t>
            </a:fld>
            <a:endParaRPr lang="en-GB" noProof="0"/>
          </a:p>
        </p:txBody>
      </p:sp>
    </p:spTree>
    <p:extLst>
      <p:ext uri="{BB962C8B-B14F-4D97-AF65-F5344CB8AC3E}">
        <p14:creationId xmlns:p14="http://schemas.microsoft.com/office/powerpoint/2010/main" val="1599765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2" y="1726554"/>
            <a:ext cx="8408987" cy="3215640"/>
          </a:xfrm>
        </p:spPr>
        <p:txBody>
          <a:bodyPr/>
          <a:lstStyle/>
          <a:p>
            <a:pPr>
              <a:spcAft>
                <a:spcPts val="1800"/>
              </a:spcAft>
            </a:pPr>
            <a:r>
              <a:rPr lang="en-US" dirty="1"/>
              <a:t>US-Business Roundtable "</a:t>
            </a:r>
            <a:r>
              <a:rPr lang="en-US" i="1" dirty="1"/>
              <a:t>Statement on the Purpose of the Corporation</a:t>
            </a:r>
            <a:r>
              <a:rPr lang="en-US" dirty="1"/>
              <a:t>", signed by 181 CEOs (August 19, 2019</a:t>
            </a:r>
            <a:r>
              <a:rPr lang="en-US" dirty="1" smtClean="0"/>
              <a:t>)</a:t>
            </a:r>
          </a:p>
          <a:p>
            <a:r>
              <a:rPr lang="en-US" i="1" dirty="1" smtClean="0"/>
              <a:t>Larry </a:t>
            </a:r>
            <a:r>
              <a:rPr lang="en-US" i="1" dirty="1"/>
              <a:t>Fink</a:t>
            </a:r>
            <a:r>
              <a:rPr lang="en-US" dirty="1"/>
              <a:t>, Blackrock, Letter to the CEOs, WEF 2018: </a:t>
            </a:r>
            <a:endParaRPr lang="de-DE"/>
          </a:p>
          <a:p>
            <a:pPr marL="0" indent="0">
              <a:buNone/>
            </a:pPr>
            <a:r>
              <a:rPr lang="en-US" dirty="1"/>
              <a:t>"To prosper over time, every company must not only deliver financial performance, but also show how it makes a positive contribution to society. Companies must benefit all of their stakeholders, including shareholders, employees, customers, and the communities in which they operate." </a:t>
            </a:r>
            <a:endParaRPr lang="de-DE"/>
          </a:p>
        </p:txBody>
      </p:sp>
      <p:sp>
        <p:nvSpPr>
          <p:cNvPr id="6" name="Date Placeholder 5"/>
          <p:cNvSpPr>
            <a:spLocks noGrp="1"/>
          </p:cNvSpPr>
          <p:nvPr>
            <p:ph type="dt" sz="half" idx="14"/>
          </p:nvPr>
        </p:nvSpPr>
        <p:spPr/>
        <p:txBody>
          <a:bodyPr/>
          <a:lstStyle/>
          <a:p>
            <a:r>
              <a:rPr lang="en-GB" dirty="1" smtClean="0"/>
              <a:t>27/11/2019</a:t>
            </a:r>
            <a:endParaRPr lang="en-GB"/>
          </a:p>
        </p:txBody>
      </p:sp>
      <p:sp>
        <p:nvSpPr>
          <p:cNvPr id="3" name="Slide Number Placeholder 2"/>
          <p:cNvSpPr>
            <a:spLocks noGrp="1"/>
          </p:cNvSpPr>
          <p:nvPr>
            <p:ph type="sldNum" sz="quarter" idx="16"/>
          </p:nvPr>
        </p:nvSpPr>
        <p:spPr/>
        <p:txBody>
          <a:bodyPr/>
          <a:lstStyle/>
          <a:p>
            <a:fld id="{D34DACC3-9742-4940-92E6-4CAB853A3218}" type="slidenum">
              <a:rPr lang="en-GB" smtClean="0"/>
              <a:t>2</a:t>
            </a:fld>
            <a:endParaRPr lang="en-GB"/>
          </a:p>
        </p:txBody>
      </p:sp>
      <p:sp>
        <p:nvSpPr>
          <p:cNvPr id="2" name="Title 1"/>
          <p:cNvSpPr>
            <a:spLocks noGrp="1"/>
          </p:cNvSpPr>
          <p:nvPr>
            <p:ph type="title"/>
          </p:nvPr>
        </p:nvSpPr>
        <p:spPr/>
        <p:txBody>
          <a:bodyPr/>
          <a:lstStyle/>
          <a:p>
            <a:r>
              <a:rPr lang="en-GB" dirty="1" smtClean="0"/>
              <a:t>1. </a:t>
            </a:r>
            <a:r>
              <a:rPr lang="en-US" dirty="1"/>
              <a:t>The end of capitalism as we know </a:t>
            </a:r>
            <a:r>
              <a:rPr lang="en-US" dirty="1" smtClean="0"/>
              <a:t>it?</a:t>
            </a:r>
            <a:endParaRPr lang="en-GB"/>
          </a:p>
        </p:txBody>
      </p:sp>
    </p:spTree>
    <p:extLst>
      <p:ext uri="{BB962C8B-B14F-4D97-AF65-F5344CB8AC3E}">
        <p14:creationId xmlns:p14="http://schemas.microsoft.com/office/powerpoint/2010/main" val="2448633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701615"/>
            <a:ext cx="8408987" cy="3215640"/>
          </a:xfrm>
        </p:spPr>
        <p:txBody>
          <a:bodyPr/>
          <a:lstStyle/>
          <a:p>
            <a:pPr marL="0" indent="0">
              <a:spcAft>
                <a:spcPts val="1800"/>
              </a:spcAft>
              <a:buNone/>
            </a:pPr>
            <a:endParaRPr lang="en-US" smtClean="0"/>
          </a:p>
          <a:p>
            <a:r>
              <a:rPr lang="en-US" dirty="1" smtClean="0"/>
              <a:t>German </a:t>
            </a:r>
            <a:r>
              <a:rPr lang="en-US" dirty="1"/>
              <a:t>Corporate Governance Code 2019</a:t>
            </a:r>
            <a:endParaRPr lang="de-DE"/>
          </a:p>
          <a:p>
            <a:r>
              <a:rPr lang="en-US" dirty="1" smtClean="0"/>
              <a:t>Austrian </a:t>
            </a:r>
            <a:r>
              <a:rPr lang="en-US" dirty="1"/>
              <a:t>Corporate Governance Code </a:t>
            </a:r>
            <a:endParaRPr lang="de-DE"/>
          </a:p>
          <a:p>
            <a:r>
              <a:rPr lang="en-US" dirty="1" smtClean="0"/>
              <a:t>Dutch </a:t>
            </a:r>
            <a:r>
              <a:rPr lang="en-US" dirty="1"/>
              <a:t>Corporate Governance Code </a:t>
            </a:r>
            <a:endParaRPr lang="de-DE"/>
          </a:p>
          <a:p>
            <a:r>
              <a:rPr lang="en-US" dirty="1" smtClean="0"/>
              <a:t>German </a:t>
            </a:r>
            <a:r>
              <a:rPr lang="en-US" dirty="1"/>
              <a:t>National Action Plan on Business and Human </a:t>
            </a:r>
            <a:r>
              <a:rPr lang="en-US" dirty="1" smtClean="0"/>
              <a:t>Rights</a:t>
            </a:r>
            <a:br>
              <a:rPr lang="en-US" dirty="1" smtClean="0"/>
            </a:br>
            <a:r>
              <a:rPr lang="en-US" dirty="1" smtClean="0"/>
              <a:t>(</a:t>
            </a:r>
            <a:r>
              <a:rPr lang="en-US" dirty="1"/>
              <a:t>2016-2020)</a:t>
            </a:r>
            <a:endParaRPr lang="de-DE"/>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3</a:t>
            </a:fld>
            <a:endParaRPr lang="en-GB"/>
          </a:p>
        </p:txBody>
      </p:sp>
      <p:sp>
        <p:nvSpPr>
          <p:cNvPr id="2" name="Title 1"/>
          <p:cNvSpPr>
            <a:spLocks noGrp="1"/>
          </p:cNvSpPr>
          <p:nvPr>
            <p:ph type="title"/>
          </p:nvPr>
        </p:nvSpPr>
        <p:spPr/>
        <p:txBody>
          <a:bodyPr/>
          <a:lstStyle/>
          <a:p>
            <a:r>
              <a:rPr lang="en-GB" dirty="1"/>
              <a:t>2. Sustainability in Corporate Governance </a:t>
            </a:r>
            <a:r>
              <a:rPr lang="en-GB" dirty="1" smtClean="0"/>
              <a:t>Codes</a:t>
            </a:r>
            <a:endParaRPr lang="en-GB"/>
          </a:p>
        </p:txBody>
      </p:sp>
    </p:spTree>
    <p:extLst>
      <p:ext uri="{BB962C8B-B14F-4D97-AF65-F5344CB8AC3E}">
        <p14:creationId xmlns:p14="http://schemas.microsoft.com/office/powerpoint/2010/main" val="1598612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2075688"/>
            <a:ext cx="8408987" cy="3215640"/>
          </a:xfrm>
        </p:spPr>
        <p:txBody>
          <a:bodyPr/>
          <a:lstStyle/>
          <a:p>
            <a:pPr marL="0" indent="0">
              <a:spcAft>
                <a:spcPts val="2400"/>
              </a:spcAft>
              <a:buNone/>
            </a:pPr>
            <a:r>
              <a:rPr lang="en-US" dirty="1" smtClean="0"/>
              <a:t>and</a:t>
            </a:r>
          </a:p>
          <a:p>
            <a:r>
              <a:rPr lang="en-US" dirty="1" smtClean="0"/>
              <a:t>Compliance </a:t>
            </a:r>
            <a:endParaRPr lang="de-DE"/>
          </a:p>
          <a:p>
            <a:r>
              <a:rPr lang="en-US" dirty="1" smtClean="0"/>
              <a:t>Corporate </a:t>
            </a:r>
            <a:r>
              <a:rPr lang="en-US" dirty="1"/>
              <a:t>Social Responsibility </a:t>
            </a:r>
            <a:endParaRPr lang="de-DE"/>
          </a:p>
          <a:p>
            <a:r>
              <a:rPr lang="en-US" dirty="1" smtClean="0"/>
              <a:t>Corporate </a:t>
            </a:r>
            <a:r>
              <a:rPr lang="en-US" dirty="1"/>
              <a:t>Citizenship</a:t>
            </a:r>
            <a:endParaRPr lang="de-DE"/>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4</a:t>
            </a:fld>
            <a:endParaRPr lang="en-GB"/>
          </a:p>
        </p:txBody>
      </p:sp>
      <p:sp>
        <p:nvSpPr>
          <p:cNvPr id="2" name="Title 1"/>
          <p:cNvSpPr>
            <a:spLocks noGrp="1"/>
          </p:cNvSpPr>
          <p:nvPr>
            <p:ph type="title"/>
          </p:nvPr>
        </p:nvSpPr>
        <p:spPr/>
        <p:txBody>
          <a:bodyPr/>
          <a:lstStyle/>
          <a:p>
            <a:r>
              <a:rPr lang="en-US" dirty="1"/>
              <a:t>3. Relationship of Corporate Governance </a:t>
            </a:r>
            <a:endParaRPr lang="en-GB"/>
          </a:p>
        </p:txBody>
      </p:sp>
    </p:spTree>
    <p:extLst>
      <p:ext uri="{BB962C8B-B14F-4D97-AF65-F5344CB8AC3E}">
        <p14:creationId xmlns:p14="http://schemas.microsoft.com/office/powerpoint/2010/main" val="3598406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2075688"/>
            <a:ext cx="8408987" cy="3215640"/>
          </a:xfrm>
        </p:spPr>
        <p:txBody>
          <a:bodyPr/>
          <a:lstStyle/>
          <a:p>
            <a:r>
              <a:rPr lang="en-US" dirty="1" smtClean="0"/>
              <a:t>Longtermism</a:t>
            </a:r>
            <a:endParaRPr lang="de-DE"/>
          </a:p>
          <a:p>
            <a:r>
              <a:rPr lang="en-US" dirty="1" smtClean="0"/>
              <a:t>Stakeholder </a:t>
            </a:r>
            <a:r>
              <a:rPr lang="en-US" dirty="1"/>
              <a:t>value and engagement</a:t>
            </a:r>
            <a:endParaRPr lang="de-DE"/>
          </a:p>
          <a:p>
            <a:r>
              <a:rPr lang="en-US" dirty="1" smtClean="0"/>
              <a:t>Corporate </a:t>
            </a:r>
            <a:r>
              <a:rPr lang="en-US" dirty="1"/>
              <a:t>Social Responsibility / ESG (Environment, Social, Governance)</a:t>
            </a:r>
            <a:endParaRPr lang="de-DE"/>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5</a:t>
            </a:fld>
            <a:endParaRPr lang="en-GB"/>
          </a:p>
        </p:txBody>
      </p:sp>
      <p:sp>
        <p:nvSpPr>
          <p:cNvPr id="2" name="Title 1"/>
          <p:cNvSpPr>
            <a:spLocks noGrp="1"/>
          </p:cNvSpPr>
          <p:nvPr>
            <p:ph type="title"/>
          </p:nvPr>
        </p:nvSpPr>
        <p:spPr/>
        <p:txBody>
          <a:bodyPr/>
          <a:lstStyle/>
          <a:p>
            <a:r>
              <a:rPr lang="en-US" dirty="1"/>
              <a:t>4. Key elements of sustainable corporate governance</a:t>
            </a:r>
            <a:endParaRPr lang="en-GB"/>
          </a:p>
        </p:txBody>
      </p:sp>
    </p:spTree>
    <p:extLst>
      <p:ext uri="{BB962C8B-B14F-4D97-AF65-F5344CB8AC3E}">
        <p14:creationId xmlns:p14="http://schemas.microsoft.com/office/powerpoint/2010/main" val="1528296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Box 1"/>
          <p:cNvSpPr txBox="1"/>
          <p:nvPr/>
        </p:nvSpPr>
        <p:spPr>
          <a:xfrm>
            <a:off x="3163394" y="2850113"/>
            <a:ext cx="2969043" cy="923330"/>
          </a:xfrm>
          <a:prstGeom prst="rect"/>
          <a:noFill/>
          <a:ln>
            <a:solidFill>
              <a:schemeClr val="tx1"/>
            </a:solidFill>
          </a:ln>
        </p:spPr>
        <p:txBody>
          <a:bodyPr wrap="square" rtlCol="0">
            <a:spAutoFit/>
          </a:bodyPr>
          <a:lstStyle/>
          <a:p>
            <a:pPr algn="ctr"/>
            <a:endParaRPr lang="de-DE" sz="1500">
              <a:latin typeface="Arial" panose="020b0604020202020204" pitchFamily="34" charset="0"/>
              <a:cs typeface="Arial" panose="020b0604020202020204" pitchFamily="34" charset="0"/>
            </a:endParaRPr>
          </a:p>
          <a:p>
            <a:pPr algn="ctr"/>
            <a:r>
              <a:rPr lang="de-DE" sz="2400" dirty="1" smtClean="0">
                <a:latin typeface="Arial" panose="020b0604020202020204" pitchFamily="34" charset="0"/>
                <a:cs typeface="Arial" panose="020b0604020202020204" pitchFamily="34" charset="0"/>
              </a:rPr>
              <a:t>Enterprise</a:t>
            </a:r>
            <a:endParaRPr lang="de-DE" sz="2400">
              <a:latin typeface="Arial" panose="020b0604020202020204" pitchFamily="34" charset="0"/>
              <a:cs typeface="Arial" panose="020b0604020202020204" pitchFamily="34" charset="0"/>
            </a:endParaRPr>
          </a:p>
          <a:p>
            <a:pPr algn="ctr"/>
            <a:endParaRPr lang="de-DE" sz="1500">
              <a:latin typeface="Arial" panose="020b0604020202020204" pitchFamily="34" charset="0"/>
              <a:cs typeface="Arial" panose="020b0604020202020204" pitchFamily="34" charset="0"/>
            </a:endParaRPr>
          </a:p>
        </p:txBody>
      </p:sp>
      <p:sp>
        <p:nvSpPr>
          <p:cNvPr id="3" name="TextBox 2"/>
          <p:cNvSpPr txBox="1"/>
          <p:nvPr/>
        </p:nvSpPr>
        <p:spPr>
          <a:xfrm>
            <a:off x="507218" y="2577001"/>
            <a:ext cx="1147241" cy="323165"/>
          </a:xfrm>
          <a:prstGeom prst="rect"/>
          <a:noFill/>
          <a:ln>
            <a:noFill/>
          </a:ln>
        </p:spPr>
        <p:txBody>
          <a:bodyPr wrap="square" rtlCol="0">
            <a:spAutoFit/>
          </a:bodyPr>
          <a:lstStyle/>
          <a:p>
            <a:pPr algn="ctr"/>
            <a:r>
              <a:rPr lang="de-DE" sz="1500" dirty="1" smtClean="0">
                <a:latin typeface="Arial" panose="020b0604020202020204" pitchFamily="34" charset="0"/>
                <a:cs typeface="Arial" panose="020b0604020202020204" pitchFamily="34" charset="0"/>
              </a:rPr>
              <a:t>state</a:t>
            </a:r>
            <a:endParaRPr lang="de-DE" sz="1500">
              <a:latin typeface="Arial" panose="020b0604020202020204" pitchFamily="34" charset="0"/>
              <a:cs typeface="Arial" panose="020b0604020202020204" pitchFamily="34" charset="0"/>
            </a:endParaRPr>
          </a:p>
        </p:txBody>
      </p:sp>
      <p:sp>
        <p:nvSpPr>
          <p:cNvPr id="4" name="TextBox 3"/>
          <p:cNvSpPr txBox="1"/>
          <p:nvPr/>
        </p:nvSpPr>
        <p:spPr>
          <a:xfrm>
            <a:off x="1859974" y="2054677"/>
            <a:ext cx="1147241" cy="323165"/>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EU</a:t>
            </a:r>
          </a:p>
        </p:txBody>
      </p:sp>
      <p:sp>
        <p:nvSpPr>
          <p:cNvPr id="5" name="TextBox 4"/>
          <p:cNvSpPr txBox="1"/>
          <p:nvPr/>
        </p:nvSpPr>
        <p:spPr>
          <a:xfrm>
            <a:off x="3448085" y="1573589"/>
            <a:ext cx="1317526" cy="553998"/>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IGO</a:t>
            </a:r>
          </a:p>
          <a:p>
            <a:pPr algn="ctr"/>
            <a:r>
              <a:rPr lang="de-DE" sz="1500" dirty="1">
                <a:latin typeface="Arial" panose="020b0604020202020204" pitchFamily="34" charset="0"/>
                <a:cs typeface="Arial" panose="020b0604020202020204" pitchFamily="34" charset="0"/>
              </a:rPr>
              <a:t>(UN, OECD)</a:t>
            </a:r>
          </a:p>
        </p:txBody>
      </p:sp>
      <p:sp>
        <p:nvSpPr>
          <p:cNvPr id="6" name="TextBox 5"/>
          <p:cNvSpPr txBox="1"/>
          <p:nvPr/>
        </p:nvSpPr>
        <p:spPr>
          <a:xfrm>
            <a:off x="5316698" y="1340745"/>
            <a:ext cx="1844704" cy="784830"/>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NGO </a:t>
            </a:r>
          </a:p>
          <a:p>
            <a:pPr algn="ctr"/>
            <a:r>
              <a:rPr lang="de-DE" sz="1500" dirty="1">
                <a:latin typeface="Arial" panose="020b0604020202020204" pitchFamily="34" charset="0"/>
                <a:cs typeface="Arial" panose="020b0604020202020204" pitchFamily="34" charset="0"/>
              </a:rPr>
              <a:t>(</a:t>
            </a:r>
            <a:r>
              <a:rPr lang="de-DE" sz="1500" dirty="1" smtClean="0">
                <a:latin typeface="Arial" panose="020b0604020202020204" pitchFamily="34" charset="0"/>
                <a:cs typeface="Arial" panose="020b0604020202020204" pitchFamily="34" charset="0"/>
              </a:rPr>
              <a:t>local</a:t>
            </a:r>
            <a:r>
              <a:rPr lang="de-DE" sz="1500" dirty="1">
                <a:latin typeface="Arial" panose="020b0604020202020204" pitchFamily="34" charset="0"/>
                <a:cs typeface="Arial" panose="020b0604020202020204" pitchFamily="34" charset="0"/>
              </a:rPr>
              <a:t>, international)</a:t>
            </a:r>
          </a:p>
        </p:txBody>
      </p:sp>
      <p:sp>
        <p:nvSpPr>
          <p:cNvPr id="7" name="TextBox 6"/>
          <p:cNvSpPr txBox="1"/>
          <p:nvPr/>
        </p:nvSpPr>
        <p:spPr>
          <a:xfrm>
            <a:off x="7161402" y="2473386"/>
            <a:ext cx="1147241" cy="323165"/>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i</a:t>
            </a:r>
            <a:r>
              <a:rPr lang="de-DE" sz="1500" dirty="1" smtClean="0">
                <a:latin typeface="Arial" panose="020b0604020202020204" pitchFamily="34" charset="0"/>
                <a:cs typeface="Arial" panose="020b0604020202020204" pitchFamily="34" charset="0"/>
              </a:rPr>
              <a:t>nvestors</a:t>
            </a:r>
            <a:endParaRPr lang="de-DE" sz="1500">
              <a:latin typeface="Arial" panose="020b0604020202020204" pitchFamily="34" charset="0"/>
              <a:cs typeface="Arial" panose="020b0604020202020204" pitchFamily="34" charset="0"/>
            </a:endParaRPr>
          </a:p>
        </p:txBody>
      </p:sp>
      <p:sp>
        <p:nvSpPr>
          <p:cNvPr id="8" name="TextBox 7"/>
          <p:cNvSpPr txBox="1"/>
          <p:nvPr/>
        </p:nvSpPr>
        <p:spPr>
          <a:xfrm>
            <a:off x="7621203" y="3398363"/>
            <a:ext cx="1147241" cy="323165"/>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f</a:t>
            </a:r>
            <a:r>
              <a:rPr lang="de-DE" sz="1500" dirty="1" smtClean="0">
                <a:latin typeface="Arial" panose="020b0604020202020204" pitchFamily="34" charset="0"/>
                <a:cs typeface="Arial" panose="020b0604020202020204" pitchFamily="34" charset="0"/>
              </a:rPr>
              <a:t>inanciers</a:t>
            </a:r>
            <a:endParaRPr lang="de-DE" sz="1500">
              <a:latin typeface="Arial" panose="020b0604020202020204" pitchFamily="34" charset="0"/>
              <a:cs typeface="Arial" panose="020b0604020202020204" pitchFamily="34" charset="0"/>
            </a:endParaRPr>
          </a:p>
        </p:txBody>
      </p:sp>
      <p:sp>
        <p:nvSpPr>
          <p:cNvPr id="9" name="TextBox 8"/>
          <p:cNvSpPr txBox="1"/>
          <p:nvPr/>
        </p:nvSpPr>
        <p:spPr>
          <a:xfrm>
            <a:off x="6989582" y="4168006"/>
            <a:ext cx="1357817" cy="553998"/>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i</a:t>
            </a:r>
            <a:r>
              <a:rPr lang="de-DE" sz="1500" dirty="1" smtClean="0">
                <a:latin typeface="Arial" panose="020b0604020202020204" pitchFamily="34" charset="0"/>
                <a:cs typeface="Arial" panose="020b0604020202020204" pitchFamily="34" charset="0"/>
              </a:rPr>
              <a:t>ndustry</a:t>
            </a:r>
          </a:p>
          <a:p>
            <a:pPr algn="ctr"/>
            <a:r>
              <a:rPr lang="de-DE" sz="1500" dirty="1" smtClean="0">
                <a:latin typeface="Arial" panose="020b0604020202020204" pitchFamily="34" charset="0"/>
                <a:cs typeface="Arial" panose="020b0604020202020204" pitchFamily="34" charset="0"/>
              </a:rPr>
              <a:t>associations </a:t>
            </a:r>
            <a:endParaRPr lang="de-DE" sz="1500">
              <a:latin typeface="Arial" panose="020b0604020202020204" pitchFamily="34" charset="0"/>
              <a:cs typeface="Arial" panose="020b0604020202020204" pitchFamily="34" charset="0"/>
            </a:endParaRPr>
          </a:p>
        </p:txBody>
      </p:sp>
      <p:sp>
        <p:nvSpPr>
          <p:cNvPr id="10" name="TextBox 9"/>
          <p:cNvSpPr txBox="1"/>
          <p:nvPr/>
        </p:nvSpPr>
        <p:spPr>
          <a:xfrm>
            <a:off x="4564473" y="4772968"/>
            <a:ext cx="2287909" cy="784830"/>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c</a:t>
            </a:r>
            <a:r>
              <a:rPr lang="de-DE" sz="1500" dirty="1" smtClean="0">
                <a:latin typeface="Arial" panose="020b0604020202020204" pitchFamily="34" charset="0"/>
                <a:cs typeface="Arial" panose="020b0604020202020204" pitchFamily="34" charset="0"/>
              </a:rPr>
              <a:t>ontract partner </a:t>
            </a:r>
            <a:endParaRPr lang="de-DE" sz="1500">
              <a:latin typeface="Arial" panose="020b0604020202020204" pitchFamily="34" charset="0"/>
              <a:cs typeface="Arial" panose="020b0604020202020204" pitchFamily="34" charset="0"/>
            </a:endParaRPr>
          </a:p>
          <a:p>
            <a:pPr algn="ctr"/>
            <a:r>
              <a:rPr lang="de-DE" sz="1500" dirty="1" smtClean="0">
                <a:latin typeface="Arial" panose="020b0604020202020204" pitchFamily="34" charset="0"/>
                <a:cs typeface="Arial" panose="020b0604020202020204" pitchFamily="34" charset="0"/>
              </a:rPr>
              <a:t>(suppliers, clients, lawyers)</a:t>
            </a:r>
            <a:endParaRPr lang="de-DE" sz="1500">
              <a:latin typeface="Arial" panose="020b0604020202020204" pitchFamily="34" charset="0"/>
              <a:cs typeface="Arial" panose="020b0604020202020204" pitchFamily="34" charset="0"/>
            </a:endParaRPr>
          </a:p>
        </p:txBody>
      </p:sp>
      <p:sp>
        <p:nvSpPr>
          <p:cNvPr id="11" name="TextBox 10"/>
          <p:cNvSpPr txBox="1"/>
          <p:nvPr/>
        </p:nvSpPr>
        <p:spPr>
          <a:xfrm>
            <a:off x="2929283" y="4888385"/>
            <a:ext cx="1212555" cy="553998"/>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r</a:t>
            </a:r>
            <a:r>
              <a:rPr lang="de-DE" sz="1500" dirty="1" smtClean="0">
                <a:latin typeface="Arial" panose="020b0604020202020204" pitchFamily="34" charset="0"/>
                <a:cs typeface="Arial" panose="020b0604020202020204" pitchFamily="34" charset="0"/>
              </a:rPr>
              <a:t>ating agencies</a:t>
            </a:r>
            <a:endParaRPr lang="de-DE" sz="1500">
              <a:latin typeface="Arial" panose="020b0604020202020204" pitchFamily="34" charset="0"/>
              <a:cs typeface="Arial" panose="020b0604020202020204" pitchFamily="34" charset="0"/>
            </a:endParaRPr>
          </a:p>
        </p:txBody>
      </p:sp>
      <p:sp>
        <p:nvSpPr>
          <p:cNvPr id="12" name="TextBox 11"/>
          <p:cNvSpPr txBox="1"/>
          <p:nvPr/>
        </p:nvSpPr>
        <p:spPr>
          <a:xfrm>
            <a:off x="530786" y="3393190"/>
            <a:ext cx="1420161" cy="553998"/>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e</a:t>
            </a:r>
            <a:r>
              <a:rPr lang="de-DE" sz="1500" dirty="1" smtClean="0">
                <a:latin typeface="Arial" panose="020b0604020202020204" pitchFamily="34" charset="0"/>
                <a:cs typeface="Arial" panose="020b0604020202020204" pitchFamily="34" charset="0"/>
              </a:rPr>
              <a:t>xport agencies</a:t>
            </a:r>
            <a:endParaRPr lang="de-DE" sz="1500">
              <a:latin typeface="Arial" panose="020b0604020202020204" pitchFamily="34" charset="0"/>
              <a:cs typeface="Arial" panose="020b0604020202020204" pitchFamily="34" charset="0"/>
            </a:endParaRPr>
          </a:p>
        </p:txBody>
      </p:sp>
      <p:sp>
        <p:nvSpPr>
          <p:cNvPr id="13" name="TextBox 12"/>
          <p:cNvSpPr txBox="1"/>
          <p:nvPr/>
        </p:nvSpPr>
        <p:spPr>
          <a:xfrm>
            <a:off x="893004" y="4610071"/>
            <a:ext cx="1563836" cy="784830"/>
          </a:xfrm>
          <a:prstGeom prst="rect"/>
          <a:noFill/>
          <a:ln>
            <a:noFill/>
          </a:ln>
        </p:spPr>
        <p:txBody>
          <a:bodyPr wrap="square" rtlCol="0">
            <a:spAutoFit/>
          </a:bodyPr>
          <a:lstStyle/>
          <a:p>
            <a:pPr algn="ctr"/>
            <a:r>
              <a:rPr lang="de-DE" sz="1500" dirty="1">
                <a:latin typeface="Arial" panose="020b0604020202020204" pitchFamily="34" charset="0"/>
                <a:cs typeface="Arial" panose="020b0604020202020204" pitchFamily="34" charset="0"/>
              </a:rPr>
              <a:t>private </a:t>
            </a:r>
            <a:r>
              <a:rPr lang="de-DE" sz="1500" dirty="1" smtClean="0">
                <a:latin typeface="Arial" panose="020b0604020202020204" pitchFamily="34" charset="0"/>
                <a:cs typeface="Arial" panose="020b0604020202020204" pitchFamily="34" charset="0"/>
              </a:rPr>
              <a:t>standard setters (ISO</a:t>
            </a:r>
            <a:r>
              <a:rPr lang="de-DE" sz="1500" dirty="1">
                <a:latin typeface="Arial" panose="020b0604020202020204" pitchFamily="34" charset="0"/>
                <a:cs typeface="Arial" panose="020b0604020202020204" pitchFamily="34" charset="0"/>
              </a:rPr>
              <a:t>, IdW)</a:t>
            </a:r>
          </a:p>
        </p:txBody>
      </p:sp>
      <p:cxnSp>
        <p:nvCxnSpPr>
          <p:cNvPr id="15" name="Straight Connector 14"/>
          <p:cNvCxnSpPr/>
          <p:nvPr/>
        </p:nvCxnSpPr>
        <p:spPr>
          <a:xfrm>
            <a:off x="2575249" y="2270839"/>
            <a:ext cx="1021703" cy="579275"/>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55205" y="2821831"/>
            <a:ext cx="1697906" cy="477884"/>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770485" y="3492785"/>
            <a:ext cx="1392910" cy="165863"/>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280098" y="2054677"/>
            <a:ext cx="189689" cy="795437"/>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2"/>
          </p:cNvCxnSpPr>
          <p:nvPr/>
        </p:nvCxnSpPr>
        <p:spPr>
          <a:xfrm flipH="1">
            <a:off x="5663786" y="2104504"/>
            <a:ext cx="403445" cy="742114"/>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131408" y="3750360"/>
            <a:ext cx="1090412" cy="878790"/>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0"/>
          </p:cNvCxnSpPr>
          <p:nvPr/>
        </p:nvCxnSpPr>
        <p:spPr>
          <a:xfrm flipV="1">
            <a:off x="3535560" y="3750361"/>
            <a:ext cx="393133" cy="1138025"/>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5495837" y="3750361"/>
            <a:ext cx="167949" cy="1039844"/>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137579" y="2629888"/>
            <a:ext cx="1123651" cy="319532"/>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6127454" y="3299715"/>
            <a:ext cx="1610589" cy="248689"/>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141026" y="3713696"/>
            <a:ext cx="1088604" cy="695636"/>
          </a:xfrm>
          <a:prstGeom prst="line"/>
          <a:ln w="9525"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Title 1"/>
          <p:cNvSpPr txBox="1"/>
          <p:nvPr/>
        </p:nvSpPr>
        <p:spPr>
          <a:xfrm>
            <a:off x="366713" y="340360"/>
            <a:ext cx="8408987" cy="396000"/>
          </a:xfrm>
          <a:prstGeom prst="rect"/>
        </p:spPr>
        <p:txBody>
          <a:bodyPr/>
          <a:lstStyle>
            <a:lvl1pPr algn="l" defTabSz="457200" rtl="0" eaLnBrk="1" latinLnBrk="0" hangingPunct="1">
              <a:spcBef>
                <a:spcPct val="0"/>
              </a:spcBef>
              <a:buNone/>
              <a:defRPr sz="2600" b="1" kern="1200">
                <a:solidFill>
                  <a:schemeClr val="tx2"/>
                </a:solidFill>
                <a:latin typeface="+mj-lt"/>
                <a:ea typeface="+mj-ea"/>
                <a:cs typeface="Arial" pitchFamily="34" charset="0"/>
              </a:defRPr>
            </a:lvl1pPr>
          </a:lstStyle>
          <a:p>
            <a:r>
              <a:rPr lang="en-GB" dirty="1"/>
              <a:t>5. </a:t>
            </a:r>
            <a:r>
              <a:rPr lang="en-GB" dirty="1" smtClean="0"/>
              <a:t>Standard-setters </a:t>
            </a:r>
            <a:r>
              <a:rPr lang="en-GB" dirty="1"/>
              <a:t>and -</a:t>
            </a:r>
            <a:r>
              <a:rPr lang="en-GB" dirty="1" smtClean="0"/>
              <a:t>enforcers</a:t>
            </a:r>
            <a:endParaRPr lang="en-GB"/>
          </a:p>
        </p:txBody>
      </p:sp>
      <p:sp>
        <p:nvSpPr>
          <p:cNvPr id="17" name="Slide Number Placeholder 16"/>
          <p:cNvSpPr>
            <a:spLocks noGrp="1"/>
          </p:cNvSpPr>
          <p:nvPr>
            <p:ph type="sldNum" sz="quarter" idx="12"/>
          </p:nvPr>
        </p:nvSpPr>
        <p:spPr/>
        <p:txBody>
          <a:bodyPr/>
          <a:lstStyle/>
          <a:p>
            <a:fld id="{D34DACC3-9742-4940-92E6-4CAB853A3218}" type="slidenum">
              <a:rPr lang="en-GB" noProof="0" smtClean="0"/>
              <a:t>6</a:t>
            </a:fld>
            <a:endParaRPr lang="en-GB" noProof="0"/>
          </a:p>
        </p:txBody>
      </p:sp>
      <p:sp>
        <p:nvSpPr>
          <p:cNvPr id="19" name="Date Placeholder 18"/>
          <p:cNvSpPr>
            <a:spLocks noGrp="1"/>
          </p:cNvSpPr>
          <p:nvPr>
            <p:ph type="dt" sz="half" idx="10"/>
          </p:nvPr>
        </p:nvSpPr>
        <p:spPr/>
        <p:txBody>
          <a:bodyPr/>
          <a:lstStyle/>
          <a:p>
            <a:r>
              <a:rPr lang="en-GB" dirty="1"/>
              <a:t>27/11/2019</a:t>
            </a:r>
          </a:p>
        </p:txBody>
      </p:sp>
      <p:sp>
        <p:nvSpPr>
          <p:cNvPr id="14" name="Rectangle 1"/>
          <p:cNvSpPr>
            <a:spLocks noChangeArrowheads="1"/>
          </p:cNvSpPr>
          <p:nvPr/>
        </p:nvSpPr>
        <p:spPr>
          <a:xfrm>
            <a:off x="152400" y="26721"/>
            <a:ext cx="65" cy="251359"/>
          </a:xfrm>
          <a:prstGeom prst="rect"/>
          <a:solidFill>
            <a:srgbClr val="F8F9FA"/>
          </a:solid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vert="horz" wrap="none" lIns="0" tIns="-12696" rIns="0" bIns="-12696" numCol="1" anchor="ctr" anchorCtr="0" compatLnSpc="1">
            <a:prstTxWarp prst="textNoShape"/>
            <a:spAutoFit/>
          </a:bodyPr>
          <a:lstStyle/>
          <a:p>
            <a:pPr marL="0" marR="0" lvl="0" indent="0" algn="l" defTabSz="914400" fontAlgn="base" rtl="0" eaLnBrk="0" latinLnBrk="0" hangingPunct="0">
              <a:lnSpc>
                <a:spcPct val="100000"/>
              </a:lnSpc>
              <a:spcBef>
                <a:spcPct val="0"/>
              </a:spcBef>
              <a:spcAft>
                <a:spcPct val="0"/>
              </a:spcAft>
              <a:buClrTx/>
              <a:buSzTx/>
              <a:buFontTx/>
              <a:buNone/>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6" name="Rectangle 2"/>
          <p:cNvSpPr>
            <a:spLocks noChangeArrowheads="1"/>
          </p:cNvSpPr>
          <p:nvPr/>
        </p:nvSpPr>
        <p:spPr>
          <a:xfrm>
            <a:off x="304800" y="179121"/>
            <a:ext cx="65" cy="251359"/>
          </a:xfrm>
          <a:prstGeom prst="rect"/>
          <a:solidFill>
            <a:srgbClr val="F8F9FA"/>
          </a:solid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vert="horz" wrap="none" lIns="0" tIns="-12696" rIns="0" bIns="-12696" numCol="1" anchor="ctr" anchorCtr="0" compatLnSpc="1">
            <a:prstTxWarp prst="textNoShape"/>
            <a:spAutoFit/>
          </a:bodyPr>
          <a:lstStyle/>
          <a:p>
            <a:pPr marL="0" marR="0" lvl="0" indent="0" algn="l" defTabSz="914400" fontAlgn="base" rtl="0" eaLnBrk="0" latinLnBrk="0" hangingPunct="0">
              <a:lnSpc>
                <a:spcPct val="100000"/>
              </a:lnSpc>
              <a:spcBef>
                <a:spcPct val="0"/>
              </a:spcBef>
              <a:spcAft>
                <a:spcPct val="0"/>
              </a:spcAft>
              <a:buClrTx/>
              <a:buSzTx/>
              <a:buFontTx/>
              <a:buNone/>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7511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19784"/>
            <a:ext cx="8408987" cy="5105400"/>
          </a:xfrm>
        </p:spPr>
        <p:txBody>
          <a:bodyPr/>
          <a:lstStyle/>
          <a:p>
            <a:pPr marL="0" indent="0">
              <a:buNone/>
            </a:pPr>
            <a:r>
              <a:rPr lang="en-US" dirty="1"/>
              <a:t>Institutional Investor </a:t>
            </a:r>
            <a:r>
              <a:rPr lang="en-US" i="1" dirty="1"/>
              <a:t>Aviva</a:t>
            </a:r>
            <a:r>
              <a:rPr lang="en-US" dirty="1"/>
              <a:t>:  </a:t>
            </a:r>
            <a:endParaRPr lang="de-DE"/>
          </a:p>
          <a:p>
            <a:pPr marL="0" indent="0">
              <a:buNone/>
            </a:pPr>
            <a:r>
              <a:rPr lang="en-US" dirty="1"/>
              <a:t>"Public policy makers have traditionally tended to focus on the flow of aid when considering traditional sustainable development issues. However, we believe that considering how the tens of trillions of private capital are located matters far more than how the tens of billions of dollars of official assistance get dispensed. </a:t>
            </a:r>
            <a:endParaRPr lang="de-DE"/>
          </a:p>
          <a:p>
            <a:pPr marL="0" indent="0">
              <a:buNone/>
            </a:pPr>
            <a:r>
              <a:rPr lang="en-US" i="1" dirty="1" smtClean="0"/>
              <a:t>We </a:t>
            </a:r>
            <a:r>
              <a:rPr lang="en-US" i="1" dirty="1"/>
              <a:t>see the primary failure of the capital markets in relation to sustainable development as one of misallocation of capital</a:t>
            </a:r>
            <a:r>
              <a:rPr lang="en-US" dirty="1"/>
              <a:t>. This, in turn, is a result of global </a:t>
            </a:r>
            <a:r>
              <a:rPr lang="en-US" i="1" dirty="1"/>
              <a:t>governments' failure to properly internalise environmental and social costs into companies' profit and loss statements</a:t>
            </a:r>
            <a:r>
              <a:rPr lang="en-US" dirty="1"/>
              <a:t>. As a consequence the capital markets do not incorporate companies' full social and environmental costs. (...) The consequences of this are that </a:t>
            </a:r>
            <a:r>
              <a:rPr lang="en-US" i="1" dirty="1"/>
              <a:t>unsustainable companies have a lower cost of capital than they should and so are more likely to be financed than sustainable companies</a:t>
            </a:r>
            <a:r>
              <a:rPr lang="en-US" dirty="1"/>
              <a:t>."</a:t>
            </a:r>
            <a:endParaRPr lang="de-DE"/>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7</a:t>
            </a:fld>
            <a:endParaRPr lang="en-GB"/>
          </a:p>
        </p:txBody>
      </p:sp>
      <p:sp>
        <p:nvSpPr>
          <p:cNvPr id="2" name="Title 1"/>
          <p:cNvSpPr>
            <a:spLocks noGrp="1"/>
          </p:cNvSpPr>
          <p:nvPr>
            <p:ph type="title"/>
          </p:nvPr>
        </p:nvSpPr>
        <p:spPr/>
        <p:txBody>
          <a:bodyPr/>
          <a:lstStyle/>
          <a:p>
            <a:r>
              <a:rPr lang="en-GB" dirty="1"/>
              <a:t>6. Sustainable Investment</a:t>
            </a:r>
          </a:p>
        </p:txBody>
      </p:sp>
    </p:spTree>
    <p:extLst>
      <p:ext uri="{BB962C8B-B14F-4D97-AF65-F5344CB8AC3E}">
        <p14:creationId xmlns:p14="http://schemas.microsoft.com/office/powerpoint/2010/main" val="67440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2" y="1645920"/>
            <a:ext cx="8408987" cy="4406854"/>
          </a:xfrm>
        </p:spPr>
        <p:txBody>
          <a:bodyPr/>
          <a:lstStyle/>
          <a:p>
            <a:pPr marL="457200" indent="-457200">
              <a:spcAft>
                <a:spcPts val="1200"/>
              </a:spcAft>
              <a:buFont typeface="+mj-lt"/>
              <a:buAutoNum type="alphaLcParenR" startAt="1"/>
            </a:pPr>
            <a:r>
              <a:rPr lang="en-GB" b="1" dirty="1"/>
              <a:t>Responsible Investment Approach  </a:t>
            </a:r>
            <a:br>
              <a:rPr lang="en-GB" dirty="1"/>
            </a:br>
            <a:r>
              <a:rPr lang="en-GB" dirty="1"/>
              <a:t>(e.g. UN Principles for Responsible Investment) </a:t>
            </a:r>
            <a:endParaRPr lang="en-US" smtClean="0"/>
          </a:p>
          <a:p>
            <a:pPr marL="0" indent="0">
              <a:buNone/>
            </a:pPr>
            <a:r>
              <a:rPr lang="en-US" dirty="1" smtClean="0"/>
              <a:t>	- Negative </a:t>
            </a:r>
            <a:r>
              <a:rPr lang="en-US" dirty="1"/>
              <a:t>screening</a:t>
            </a:r>
            <a:endParaRPr lang="de-DE"/>
          </a:p>
          <a:p>
            <a:pPr marL="0" indent="0">
              <a:buNone/>
            </a:pPr>
            <a:r>
              <a:rPr lang="en-US" dirty="1" smtClean="0"/>
              <a:t>	- Active </a:t>
            </a:r>
            <a:r>
              <a:rPr lang="en-US" dirty="1"/>
              <a:t>ownership </a:t>
            </a:r>
            <a:endParaRPr lang="de-DE"/>
          </a:p>
          <a:p>
            <a:pPr marL="0" indent="0">
              <a:buNone/>
            </a:pPr>
            <a:r>
              <a:rPr lang="en-US" dirty="1" smtClean="0"/>
              <a:t>	- "</a:t>
            </a:r>
            <a:r>
              <a:rPr lang="en-US" dirty="1"/>
              <a:t>Where consistent with our</a:t>
            </a:r>
            <a:r>
              <a:rPr lang="en-US" i="1" dirty="1"/>
              <a:t> fiduciary responsibilities</a:t>
            </a:r>
            <a:r>
              <a:rPr lang="en-US" dirty="1" smtClean="0"/>
              <a:t>":</a:t>
            </a:r>
            <a:endParaRPr lang="de-DE"/>
          </a:p>
          <a:p>
            <a:pPr marL="182880" lvl="1" indent="0">
              <a:buNone/>
            </a:pPr>
            <a:r>
              <a:rPr lang="en-US" dirty="1" smtClean="0"/>
              <a:t>	   EU </a:t>
            </a:r>
            <a:r>
              <a:rPr lang="en-US" dirty="1"/>
              <a:t>Commission Report </a:t>
            </a:r>
            <a:r>
              <a:rPr lang="en-US" i="1" dirty="1"/>
              <a:t>Resource Efficiency and Fiduciary Duties of </a:t>
            </a:r>
            <a:r>
              <a:rPr lang="en-US" i="1" dirty="1" smtClean="0"/>
              <a:t>  			   Investors </a:t>
            </a:r>
            <a:r>
              <a:rPr lang="en-US" dirty="1" smtClean="0"/>
              <a:t>12/2015</a:t>
            </a:r>
            <a:r>
              <a:rPr lang="en-US" dirty="1"/>
              <a:t>: </a:t>
            </a:r>
            <a:endParaRPr lang="de-DE"/>
          </a:p>
          <a:p>
            <a:pPr marL="182880" lvl="1" indent="0">
              <a:buNone/>
            </a:pPr>
            <a:r>
              <a:rPr lang="en-US" sz="1600" dirty="1" smtClean="0"/>
              <a:t>	   "</a:t>
            </a:r>
            <a:r>
              <a:rPr lang="en-US" sz="1600" dirty="1"/>
              <a:t>It is clear that the integration of environmental factors in the investment policies </a:t>
            </a:r>
            <a:r>
              <a:rPr lang="en-US" sz="1600" dirty="1" smtClean="0"/>
              <a:t>and</a:t>
            </a:r>
            <a:br>
              <a:rPr lang="en-US" sz="1600" dirty="1" smtClean="0"/>
            </a:br>
            <a:r>
              <a:rPr lang="en-US" sz="1600" dirty="1" smtClean="0"/>
              <a:t>        decision-  making </a:t>
            </a:r>
            <a:r>
              <a:rPr lang="en-US" sz="1600" dirty="1"/>
              <a:t>process of institutional investors is </a:t>
            </a:r>
            <a:r>
              <a:rPr lang="en-US" sz="1600" i="1" dirty="1"/>
              <a:t>compatible</a:t>
            </a:r>
            <a:r>
              <a:rPr lang="en-US" sz="1600" dirty="1"/>
              <a:t> with the existing </a:t>
            </a:r>
            <a:r>
              <a:rPr lang="en-US" sz="1600" dirty="1" smtClean="0"/>
              <a:t>legal 	   framework </a:t>
            </a:r>
            <a:r>
              <a:rPr lang="en-US" sz="1600" dirty="1"/>
              <a:t>related to fiduciary duties in </a:t>
            </a:r>
            <a:r>
              <a:rPr lang="en-US" sz="1600" i="1" dirty="1"/>
              <a:t>all jurisdictions</a:t>
            </a:r>
            <a:r>
              <a:rPr lang="en-US" sz="1600" dirty="1"/>
              <a:t> across the EU - </a:t>
            </a:r>
            <a:r>
              <a:rPr lang="en-US" sz="1600" i="1" dirty="1"/>
              <a:t>as long as it </a:t>
            </a:r>
            <a:r>
              <a:rPr lang="en-US" sz="1600" i="1" dirty="1" smtClean="0"/>
              <a:t>is 	   relevant </a:t>
            </a:r>
            <a:r>
              <a:rPr lang="en-US" sz="1600" i="1" dirty="1"/>
              <a:t>to financial returns and the management of risk</a:t>
            </a:r>
            <a:r>
              <a:rPr lang="en-US" sz="1600" dirty="1"/>
              <a:t>."</a:t>
            </a:r>
            <a:endParaRPr lang="de-DE" sz="1600"/>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8</a:t>
            </a:fld>
            <a:endParaRPr lang="en-GB"/>
          </a:p>
        </p:txBody>
      </p:sp>
      <p:sp>
        <p:nvSpPr>
          <p:cNvPr id="2" name="Title 1"/>
          <p:cNvSpPr>
            <a:spLocks noGrp="1"/>
          </p:cNvSpPr>
          <p:nvPr>
            <p:ph type="title"/>
          </p:nvPr>
        </p:nvSpPr>
        <p:spPr>
          <a:xfrm>
            <a:off x="366713" y="340360"/>
            <a:ext cx="8408987" cy="465975"/>
          </a:xfrm>
        </p:spPr>
        <p:txBody>
          <a:bodyPr/>
          <a:lstStyle/>
          <a:p>
            <a:r>
              <a:rPr lang="en-GB" dirty="1"/>
              <a:t>6. Sustainable Investment</a:t>
            </a:r>
            <a:endParaRPr lang="en-GB" b="0"/>
          </a:p>
        </p:txBody>
      </p:sp>
    </p:spTree>
    <p:extLst>
      <p:ext uri="{BB962C8B-B14F-4D97-AF65-F5344CB8AC3E}">
        <p14:creationId xmlns:p14="http://schemas.microsoft.com/office/powerpoint/2010/main" val="1166977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2" y="1907152"/>
            <a:ext cx="8408987" cy="3835640"/>
          </a:xfrm>
        </p:spPr>
        <p:txBody>
          <a:bodyPr/>
          <a:lstStyle/>
          <a:p>
            <a:pPr marL="457200" indent="-457200">
              <a:spcAft>
                <a:spcPts val="1200"/>
              </a:spcAft>
              <a:buFont typeface="+mj-lt"/>
              <a:buAutoNum type="alphaLcParenR" startAt="2"/>
            </a:pPr>
            <a:r>
              <a:rPr lang="en-GB" b="1" dirty="1"/>
              <a:t>European Commission Legislative Proposals on Sustainable Finance </a:t>
            </a:r>
            <a:r>
              <a:rPr lang="en-GB" dirty="1"/>
              <a:t>(May 2018)</a:t>
            </a:r>
            <a:endParaRPr lang="en-US"/>
          </a:p>
          <a:p>
            <a:pPr marL="0" indent="0">
              <a:buNone/>
            </a:pPr>
            <a:r>
              <a:rPr lang="en-US" dirty="1" smtClean="0"/>
              <a:t>	- 180 </a:t>
            </a:r>
            <a:r>
              <a:rPr lang="en-US" dirty="1"/>
              <a:t>billion EUR per year necessary to achieve EU climate targets by </a:t>
            </a:r>
            <a:r>
              <a:rPr lang="en-US" dirty="1" smtClean="0"/>
              <a:t>	  2030</a:t>
            </a:r>
            <a:endParaRPr lang="de-DE"/>
          </a:p>
          <a:p>
            <a:pPr marL="182160" lvl="1" indent="0">
              <a:buNone/>
            </a:pPr>
            <a:r>
              <a:rPr lang="en-US" sz="2000" dirty="1" smtClean="0"/>
              <a:t>	  &gt; enterprises </a:t>
            </a:r>
            <a:r>
              <a:rPr lang="en-US" sz="2000" dirty="1"/>
              <a:t>have to become more sustainable, investors have </a:t>
            </a:r>
            <a:r>
              <a:rPr lang="en-US" sz="2000" dirty="1" smtClean="0"/>
              <a:t>to</a:t>
            </a:r>
            <a:br>
              <a:rPr lang="en-US" sz="2000" dirty="1" smtClean="0"/>
            </a:br>
            <a:r>
              <a:rPr lang="en-US" sz="2000" dirty="1" smtClean="0"/>
              <a:t>         use their leverage  </a:t>
            </a:r>
            <a:endParaRPr lang="de-DE" sz="2000"/>
          </a:p>
          <a:p>
            <a:pPr marL="0" indent="0">
              <a:buNone/>
            </a:pPr>
            <a:r>
              <a:rPr lang="en-US" dirty="1"/>
              <a:t>	</a:t>
            </a:r>
            <a:r>
              <a:rPr lang="en-US" dirty="1" smtClean="0"/>
              <a:t>- What </a:t>
            </a:r>
            <a:r>
              <a:rPr lang="en-US" dirty="1"/>
              <a:t>is a "sustainable investment" and what are the </a:t>
            </a:r>
            <a:r>
              <a:rPr lang="en-US" dirty="1" smtClean="0"/>
              <a:t>constituent</a:t>
            </a:r>
            <a:br>
              <a:rPr lang="en-US" dirty="1" smtClean="0"/>
            </a:br>
            <a:r>
              <a:rPr lang="en-US" dirty="1" smtClean="0"/>
              <a:t>	  factors</a:t>
            </a:r>
            <a:r>
              <a:rPr lang="en-US" dirty="1"/>
              <a:t>? </a:t>
            </a:r>
            <a:endParaRPr lang="de-DE"/>
          </a:p>
          <a:p>
            <a:pPr marL="0" indent="0">
              <a:buNone/>
            </a:pPr>
            <a:r>
              <a:rPr lang="en-US" dirty="1" smtClean="0"/>
              <a:t>	- Is </a:t>
            </a:r>
            <a:r>
              <a:rPr lang="en-US" dirty="1"/>
              <a:t>taxonomy the solution ? </a:t>
            </a:r>
            <a:endParaRPr lang="de-DE"/>
          </a:p>
        </p:txBody>
      </p:sp>
      <p:sp>
        <p:nvSpPr>
          <p:cNvPr id="6" name="Date Placeholder 5"/>
          <p:cNvSpPr>
            <a:spLocks noGrp="1"/>
          </p:cNvSpPr>
          <p:nvPr>
            <p:ph type="dt" sz="half" idx="14"/>
          </p:nvPr>
        </p:nvSpPr>
        <p:spPr/>
        <p:txBody>
          <a:bodyPr/>
          <a:lstStyle/>
          <a:p>
            <a:r>
              <a:rPr lang="en-GB" dirty="1"/>
              <a:t>27/11/2019</a:t>
            </a:r>
          </a:p>
        </p:txBody>
      </p:sp>
      <p:sp>
        <p:nvSpPr>
          <p:cNvPr id="3" name="Slide Number Placeholder 2"/>
          <p:cNvSpPr>
            <a:spLocks noGrp="1"/>
          </p:cNvSpPr>
          <p:nvPr>
            <p:ph type="sldNum" sz="quarter" idx="16"/>
          </p:nvPr>
        </p:nvSpPr>
        <p:spPr/>
        <p:txBody>
          <a:bodyPr/>
          <a:lstStyle/>
          <a:p>
            <a:fld id="{D34DACC3-9742-4940-92E6-4CAB853A3218}" type="slidenum">
              <a:rPr lang="en-GB" smtClean="0"/>
              <a:t>9</a:t>
            </a:fld>
            <a:endParaRPr lang="en-GB"/>
          </a:p>
        </p:txBody>
      </p:sp>
      <p:sp>
        <p:nvSpPr>
          <p:cNvPr id="2" name="Title 1"/>
          <p:cNvSpPr>
            <a:spLocks noGrp="1"/>
          </p:cNvSpPr>
          <p:nvPr>
            <p:ph type="title"/>
          </p:nvPr>
        </p:nvSpPr>
        <p:spPr>
          <a:xfrm>
            <a:off x="366713" y="340360"/>
            <a:ext cx="8408987" cy="441036"/>
          </a:xfrm>
        </p:spPr>
        <p:txBody>
          <a:bodyPr/>
          <a:lstStyle/>
          <a:p>
            <a:r>
              <a:rPr lang="en-GB" dirty="1"/>
              <a:t>6. Sustainable Investment</a:t>
            </a:r>
            <a:endParaRPr lang="en-GB" b="0"/>
          </a:p>
        </p:txBody>
      </p:sp>
    </p:spTree>
    <p:extLst>
      <p:ext uri="{BB962C8B-B14F-4D97-AF65-F5344CB8AC3E}">
        <p14:creationId xmlns:p14="http://schemas.microsoft.com/office/powerpoint/2010/main" val="2630088681"/>
      </p:ext>
    </p:extLst>
  </p:cSld>
  <p:clrMapOvr>
    <a:masterClrMapping/>
  </p:clrMapOvr>
  <p:timing>
    <p:tnLst>
      <p:par>
        <p:cTn id="1" dur="indefinite" restart="never" nodeType="tmRoot"/>
      </p:par>
    </p:tnLst>
  </p:timing>
</p:sld>
</file>

<file path=ppt/tags/tag1.xml><?xml version="1.0" encoding="utf-8"?>
<p:tagLst xmlns:p="http://schemas.openxmlformats.org/presentationml/2006/main">
  <p:tag name="TMS_TEMPLATE_ID"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a="http://schemas.openxmlformats.org/drawingml/2006/main" name="Dentons Presentation">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http://schemas.openxmlformats.org/officeDocument/2006/extended-properties" xmlns:vt="http://schemas.openxmlformats.org/officeDocument/2006/docPropsVTypes">
  <Template>Dentons Presentation</Template>
  <TotalTime>0</TotalTime>
  <Application>Microsoft Office PowerPoint</Application>
  <PresentationFormat/>
  <Slides>11</Slide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2019-11-18T10:49:54Z</cp:lastPrinted>
  <dcterms:created xsi:type="dcterms:W3CDTF">2019-11-18T10:49:54Z</dcterms:created>
  <dcterms:modified xsi:type="dcterms:W3CDTF">2019-11-18T10:49:54Z</dcterms:modified>
</cp:coreProperties>
</file>